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4" r:id="rId8"/>
    <p:sldId id="262" r:id="rId9"/>
    <p:sldId id="260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2" autoAdjust="0"/>
    <p:restoredTop sz="94660"/>
  </p:normalViewPr>
  <p:slideViewPr>
    <p:cSldViewPr snapToGrid="0">
      <p:cViewPr varScale="1">
        <p:scale>
          <a:sx n="43" d="100"/>
          <a:sy n="43" d="100"/>
        </p:scale>
        <p:origin x="7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81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67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545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81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568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41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92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82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559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158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5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8EFB-CEC9-4EA1-A3DB-49EB7A18D50E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51E5F-8EA2-41BA-96A6-EF2E240D26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79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"/>
          <p:cNvSpPr/>
          <p:nvPr/>
        </p:nvSpPr>
        <p:spPr>
          <a:xfrm>
            <a:off x="-133004" y="0"/>
            <a:ext cx="12383459" cy="59993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山"/>
          <p:cNvGrpSpPr/>
          <p:nvPr/>
        </p:nvGrpSpPr>
        <p:grpSpPr>
          <a:xfrm>
            <a:off x="-133004" y="4634425"/>
            <a:ext cx="12452466" cy="2481270"/>
            <a:chOff x="-133004" y="4634425"/>
            <a:chExt cx="12452466" cy="2481270"/>
          </a:xfrm>
        </p:grpSpPr>
        <p:sp>
          <p:nvSpPr>
            <p:cNvPr id="4" name="フリーフォーム: 図形 3"/>
            <p:cNvSpPr/>
            <p:nvPr/>
          </p:nvSpPr>
          <p:spPr>
            <a:xfrm>
              <a:off x="-62630" y="4634425"/>
              <a:ext cx="12313085" cy="2317520"/>
            </a:xfrm>
            <a:custGeom>
              <a:avLst/>
              <a:gdLst>
                <a:gd name="connsiteX0" fmla="*/ 0 w 12313085"/>
                <a:gd name="connsiteY0" fmla="*/ 1139869 h 2317315"/>
                <a:gd name="connsiteX1" fmla="*/ 6162805 w 12313085"/>
                <a:gd name="connsiteY1" fmla="*/ 0 h 2317315"/>
                <a:gd name="connsiteX2" fmla="*/ 12300559 w 12313085"/>
                <a:gd name="connsiteY2" fmla="*/ 1227551 h 2317315"/>
                <a:gd name="connsiteX3" fmla="*/ 12313085 w 12313085"/>
                <a:gd name="connsiteY3" fmla="*/ 2304789 h 2317315"/>
                <a:gd name="connsiteX4" fmla="*/ 12526 w 12313085"/>
                <a:gd name="connsiteY4" fmla="*/ 2317315 h 2317315"/>
                <a:gd name="connsiteX5" fmla="*/ 0 w 12313085"/>
                <a:gd name="connsiteY5" fmla="*/ 1139869 h 2317315"/>
                <a:gd name="connsiteX0" fmla="*/ 0 w 12313085"/>
                <a:gd name="connsiteY0" fmla="*/ 1140074 h 2317520"/>
                <a:gd name="connsiteX1" fmla="*/ 6162805 w 12313085"/>
                <a:gd name="connsiteY1" fmla="*/ 205 h 2317520"/>
                <a:gd name="connsiteX2" fmla="*/ 12300559 w 12313085"/>
                <a:gd name="connsiteY2" fmla="*/ 1227756 h 2317520"/>
                <a:gd name="connsiteX3" fmla="*/ 12313085 w 12313085"/>
                <a:gd name="connsiteY3" fmla="*/ 2304994 h 2317520"/>
                <a:gd name="connsiteX4" fmla="*/ 12526 w 12313085"/>
                <a:gd name="connsiteY4" fmla="*/ 2317520 h 2317520"/>
                <a:gd name="connsiteX5" fmla="*/ 0 w 12313085"/>
                <a:gd name="connsiteY5" fmla="*/ 1140074 h 231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3085" h="2317520">
                  <a:moveTo>
                    <a:pt x="0" y="1140074"/>
                  </a:moveTo>
                  <a:cubicBezTo>
                    <a:pt x="1025046" y="753855"/>
                    <a:pt x="4112712" y="-14409"/>
                    <a:pt x="6162805" y="205"/>
                  </a:cubicBezTo>
                  <a:cubicBezTo>
                    <a:pt x="8212898" y="14819"/>
                    <a:pt x="11275512" y="843625"/>
                    <a:pt x="12300559" y="1227756"/>
                  </a:cubicBezTo>
                  <a:lnTo>
                    <a:pt x="12313085" y="2304994"/>
                  </a:lnTo>
                  <a:lnTo>
                    <a:pt x="12526" y="2317520"/>
                  </a:lnTo>
                  <a:lnTo>
                    <a:pt x="0" y="114007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-133004" y="5552894"/>
              <a:ext cx="12452466" cy="1562801"/>
            </a:xfrm>
            <a:custGeom>
              <a:avLst/>
              <a:gdLst>
                <a:gd name="connsiteX0" fmla="*/ 0 w 12452466"/>
                <a:gd name="connsiteY0" fmla="*/ 931025 h 1562793"/>
                <a:gd name="connsiteX1" fmla="*/ 6417426 w 12452466"/>
                <a:gd name="connsiteY1" fmla="*/ 0 h 1562793"/>
                <a:gd name="connsiteX2" fmla="*/ 12452466 w 12452466"/>
                <a:gd name="connsiteY2" fmla="*/ 914400 h 1562793"/>
                <a:gd name="connsiteX3" fmla="*/ 12419215 w 12452466"/>
                <a:gd name="connsiteY3" fmla="*/ 1496291 h 1562793"/>
                <a:gd name="connsiteX4" fmla="*/ 66502 w 12452466"/>
                <a:gd name="connsiteY4" fmla="*/ 1562793 h 1562793"/>
                <a:gd name="connsiteX5" fmla="*/ 0 w 12452466"/>
                <a:gd name="connsiteY5" fmla="*/ 931025 h 1562793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2466" h="1562801">
                  <a:moveTo>
                    <a:pt x="0" y="931033"/>
                  </a:moveTo>
                  <a:cubicBezTo>
                    <a:pt x="1058487" y="670568"/>
                    <a:pt x="4342015" y="2779"/>
                    <a:pt x="6417426" y="8"/>
                  </a:cubicBezTo>
                  <a:cubicBezTo>
                    <a:pt x="8492837" y="-2763"/>
                    <a:pt x="11452168" y="665026"/>
                    <a:pt x="12452466" y="914408"/>
                  </a:cubicBezTo>
                  <a:lnTo>
                    <a:pt x="12419215" y="1496299"/>
                  </a:lnTo>
                  <a:lnTo>
                    <a:pt x="66502" y="1562801"/>
                  </a:lnTo>
                  <a:lnTo>
                    <a:pt x="0" y="9310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木"/>
          <p:cNvGrpSpPr/>
          <p:nvPr/>
        </p:nvGrpSpPr>
        <p:grpSpPr>
          <a:xfrm>
            <a:off x="5580755" y="2678861"/>
            <a:ext cx="1024948" cy="1955564"/>
            <a:chOff x="5580755" y="2678861"/>
            <a:chExt cx="1024948" cy="1955564"/>
          </a:xfrm>
        </p:grpSpPr>
        <p:sp>
          <p:nvSpPr>
            <p:cNvPr id="12" name="台形 6"/>
            <p:cNvSpPr/>
            <p:nvPr/>
          </p:nvSpPr>
          <p:spPr>
            <a:xfrm>
              <a:off x="5992868" y="3653118"/>
              <a:ext cx="200722" cy="98130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7"/>
            <p:cNvSpPr/>
            <p:nvPr/>
          </p:nvSpPr>
          <p:spPr>
            <a:xfrm>
              <a:off x="5580755" y="2678861"/>
              <a:ext cx="1024948" cy="1606839"/>
            </a:xfrm>
            <a:custGeom>
              <a:avLst/>
              <a:gdLst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1094365 h 1606839"/>
                <a:gd name="connsiteX1" fmla="*/ 479223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  <a:gd name="connsiteX0" fmla="*/ 0 w 1024948"/>
                <a:gd name="connsiteY0" fmla="*/ 1094365 h 1606839"/>
                <a:gd name="connsiteX1" fmla="*/ 512474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948" h="1606839">
                  <a:moveTo>
                    <a:pt x="0" y="1094365"/>
                  </a:moveTo>
                  <a:cubicBezTo>
                    <a:pt x="0" y="811333"/>
                    <a:pt x="229442" y="0"/>
                    <a:pt x="512474" y="0"/>
                  </a:cubicBezTo>
                  <a:cubicBezTo>
                    <a:pt x="795506" y="0"/>
                    <a:pt x="1024948" y="811333"/>
                    <a:pt x="1024948" y="1094365"/>
                  </a:cubicBezTo>
                  <a:cubicBezTo>
                    <a:pt x="1024948" y="1377397"/>
                    <a:pt x="795506" y="1606839"/>
                    <a:pt x="512474" y="1606839"/>
                  </a:cubicBezTo>
                  <a:cubicBezTo>
                    <a:pt x="229442" y="1606839"/>
                    <a:pt x="0" y="1377397"/>
                    <a:pt x="0" y="109436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3075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方形/長方形 55"/>
          <p:cNvSpPr/>
          <p:nvPr/>
        </p:nvSpPr>
        <p:spPr>
          <a:xfrm>
            <a:off x="4483028" y="2207941"/>
            <a:ext cx="89210" cy="465005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花"/>
          <p:cNvGrpSpPr/>
          <p:nvPr/>
        </p:nvGrpSpPr>
        <p:grpSpPr>
          <a:xfrm>
            <a:off x="2214968" y="1679404"/>
            <a:ext cx="773560" cy="528537"/>
            <a:chOff x="2214967" y="1679404"/>
            <a:chExt cx="6791375" cy="3957232"/>
          </a:xfrm>
        </p:grpSpPr>
        <p:sp>
          <p:nvSpPr>
            <p:cNvPr id="2" name="フリーフォーム: 図形 1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3247668" y="279617"/>
            <a:ext cx="2553073" cy="2552793"/>
            <a:chOff x="3496262" y="792573"/>
            <a:chExt cx="4149501" cy="4149046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5397189" y="792573"/>
              <a:ext cx="2209811" cy="2196471"/>
              <a:chOff x="5397189" y="792573"/>
              <a:chExt cx="2209811" cy="2196471"/>
            </a:xfrm>
          </p:grpSpPr>
          <p:sp>
            <p:nvSpPr>
              <p:cNvPr id="10" name="楕円 9"/>
              <p:cNvSpPr/>
              <p:nvPr/>
            </p:nvSpPr>
            <p:spPr>
              <a:xfrm>
                <a:off x="5397189" y="792573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/>
              <p:cNvSpPr/>
              <p:nvPr/>
            </p:nvSpPr>
            <p:spPr>
              <a:xfrm rot="600000">
                <a:off x="5660242" y="816845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/>
              <p:cNvSpPr/>
              <p:nvPr/>
            </p:nvSpPr>
            <p:spPr>
              <a:xfrm rot="1200000">
                <a:off x="5919016" y="87999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>
              <a:xfrm rot="1800000">
                <a:off x="6144030" y="1003802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/>
              <p:cNvSpPr/>
              <p:nvPr/>
            </p:nvSpPr>
            <p:spPr>
              <a:xfrm rot="2400000">
                <a:off x="6369110" y="113435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>
              <a:xfrm rot="3000000">
                <a:off x="6515908" y="1310718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/>
              <p:cNvSpPr/>
              <p:nvPr/>
            </p:nvSpPr>
            <p:spPr>
              <a:xfrm rot="3600000">
                <a:off x="6660722" y="1496189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/>
              <p:cNvSpPr/>
              <p:nvPr/>
            </p:nvSpPr>
            <p:spPr>
              <a:xfrm rot="4200000">
                <a:off x="6777022" y="171484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/>
              <p:cNvSpPr/>
              <p:nvPr/>
            </p:nvSpPr>
            <p:spPr>
              <a:xfrm rot="4800000">
                <a:off x="6856734" y="199300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/>
              <p:cNvSpPr/>
              <p:nvPr/>
            </p:nvSpPr>
            <p:spPr>
              <a:xfrm rot="5400000">
                <a:off x="6904473" y="228651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 rot="5400000">
              <a:off x="5442622" y="2730185"/>
              <a:ext cx="2209811" cy="2196471"/>
              <a:chOff x="5397189" y="792573"/>
              <a:chExt cx="2209811" cy="2196471"/>
            </a:xfrm>
          </p:grpSpPr>
          <p:sp>
            <p:nvSpPr>
              <p:cNvPr id="22" name="楕円 21"/>
              <p:cNvSpPr/>
              <p:nvPr/>
            </p:nvSpPr>
            <p:spPr>
              <a:xfrm>
                <a:off x="5397189" y="792573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/>
              <p:cNvSpPr/>
              <p:nvPr/>
            </p:nvSpPr>
            <p:spPr>
              <a:xfrm rot="600000">
                <a:off x="5660242" y="816845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/>
              <p:cNvSpPr/>
              <p:nvPr/>
            </p:nvSpPr>
            <p:spPr>
              <a:xfrm rot="1200000">
                <a:off x="5919016" y="87999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/>
              <p:cNvSpPr/>
              <p:nvPr/>
            </p:nvSpPr>
            <p:spPr>
              <a:xfrm rot="1800000">
                <a:off x="6144030" y="1003802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/>
              <p:cNvSpPr/>
              <p:nvPr/>
            </p:nvSpPr>
            <p:spPr>
              <a:xfrm rot="2400000">
                <a:off x="6369110" y="113435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/>
              <p:cNvSpPr/>
              <p:nvPr/>
            </p:nvSpPr>
            <p:spPr>
              <a:xfrm rot="3000000">
                <a:off x="6515908" y="1310718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/>
              <p:cNvSpPr/>
              <p:nvPr/>
            </p:nvSpPr>
            <p:spPr>
              <a:xfrm rot="3600000">
                <a:off x="6660722" y="1496189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/>
              <p:cNvSpPr/>
              <p:nvPr/>
            </p:nvSpPr>
            <p:spPr>
              <a:xfrm rot="4200000">
                <a:off x="6777022" y="171484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/>
              <p:cNvSpPr/>
              <p:nvPr/>
            </p:nvSpPr>
            <p:spPr>
              <a:xfrm rot="4800000">
                <a:off x="6856734" y="199300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/>
              <p:cNvSpPr/>
              <p:nvPr/>
            </p:nvSpPr>
            <p:spPr>
              <a:xfrm rot="5400000">
                <a:off x="6904473" y="228651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rot="10800000">
              <a:off x="3504365" y="2745148"/>
              <a:ext cx="2209811" cy="2196471"/>
              <a:chOff x="5397189" y="792573"/>
              <a:chExt cx="2209811" cy="2196471"/>
            </a:xfrm>
          </p:grpSpPr>
          <p:sp>
            <p:nvSpPr>
              <p:cNvPr id="33" name="楕円 32"/>
              <p:cNvSpPr/>
              <p:nvPr/>
            </p:nvSpPr>
            <p:spPr>
              <a:xfrm>
                <a:off x="5397189" y="792573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/>
              <p:cNvSpPr/>
              <p:nvPr/>
            </p:nvSpPr>
            <p:spPr>
              <a:xfrm rot="600000">
                <a:off x="5660242" y="816845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/>
              <p:cNvSpPr/>
              <p:nvPr/>
            </p:nvSpPr>
            <p:spPr>
              <a:xfrm rot="1200000">
                <a:off x="5919016" y="87999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/>
              <p:cNvSpPr/>
              <p:nvPr/>
            </p:nvSpPr>
            <p:spPr>
              <a:xfrm rot="1800000">
                <a:off x="6144030" y="1003802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/>
              <p:cNvSpPr/>
              <p:nvPr/>
            </p:nvSpPr>
            <p:spPr>
              <a:xfrm rot="2400000">
                <a:off x="6369110" y="113435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/>
              <p:cNvSpPr/>
              <p:nvPr/>
            </p:nvSpPr>
            <p:spPr>
              <a:xfrm rot="3000000">
                <a:off x="6515908" y="1310718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/>
              <p:cNvSpPr/>
              <p:nvPr/>
            </p:nvSpPr>
            <p:spPr>
              <a:xfrm rot="3600000">
                <a:off x="6660722" y="1496189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/>
              <p:cNvSpPr/>
              <p:nvPr/>
            </p:nvSpPr>
            <p:spPr>
              <a:xfrm rot="4200000">
                <a:off x="6777022" y="171484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/>
              <p:cNvSpPr/>
              <p:nvPr/>
            </p:nvSpPr>
            <p:spPr>
              <a:xfrm rot="4800000">
                <a:off x="6856734" y="199300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/>
              <p:cNvSpPr/>
              <p:nvPr/>
            </p:nvSpPr>
            <p:spPr>
              <a:xfrm rot="5400000">
                <a:off x="6904473" y="228651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16200000">
              <a:off x="3489592" y="804631"/>
              <a:ext cx="2209811" cy="2196471"/>
              <a:chOff x="5397189" y="792573"/>
              <a:chExt cx="2209811" cy="2196471"/>
            </a:xfrm>
          </p:grpSpPr>
          <p:sp>
            <p:nvSpPr>
              <p:cNvPr id="44" name="楕円 43"/>
              <p:cNvSpPr/>
              <p:nvPr/>
            </p:nvSpPr>
            <p:spPr>
              <a:xfrm>
                <a:off x="5397189" y="792573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/>
              <p:cNvSpPr/>
              <p:nvPr/>
            </p:nvSpPr>
            <p:spPr>
              <a:xfrm rot="600000">
                <a:off x="5660242" y="816845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/>
              <p:cNvSpPr/>
              <p:nvPr/>
            </p:nvSpPr>
            <p:spPr>
              <a:xfrm rot="1200000">
                <a:off x="5919016" y="87999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/>
              <p:cNvSpPr/>
              <p:nvPr/>
            </p:nvSpPr>
            <p:spPr>
              <a:xfrm rot="1800000">
                <a:off x="6144030" y="1003802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/>
              <p:cNvSpPr/>
              <p:nvPr/>
            </p:nvSpPr>
            <p:spPr>
              <a:xfrm rot="2400000">
                <a:off x="6369110" y="1134350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/>
              <p:cNvSpPr/>
              <p:nvPr/>
            </p:nvSpPr>
            <p:spPr>
              <a:xfrm rot="3000000">
                <a:off x="6515908" y="1310718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/>
              <p:cNvSpPr/>
              <p:nvPr/>
            </p:nvSpPr>
            <p:spPr>
              <a:xfrm rot="3600000">
                <a:off x="6660722" y="1496189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/>
              <p:cNvSpPr/>
              <p:nvPr/>
            </p:nvSpPr>
            <p:spPr>
              <a:xfrm rot="4200000">
                <a:off x="6777022" y="171484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/>
              <p:cNvSpPr/>
              <p:nvPr/>
            </p:nvSpPr>
            <p:spPr>
              <a:xfrm rot="4800000">
                <a:off x="6856734" y="199300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/>
              <p:cNvSpPr/>
              <p:nvPr/>
            </p:nvSpPr>
            <p:spPr>
              <a:xfrm rot="5400000">
                <a:off x="6904473" y="2286517"/>
                <a:ext cx="267629" cy="113742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8"/>
            <p:cNvSpPr/>
            <p:nvPr/>
          </p:nvSpPr>
          <p:spPr>
            <a:xfrm>
              <a:off x="4594302" y="1912370"/>
              <a:ext cx="1873405" cy="187340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/>
            <p:cNvSpPr/>
            <p:nvPr/>
          </p:nvSpPr>
          <p:spPr>
            <a:xfrm>
              <a:off x="4748349" y="2070934"/>
              <a:ext cx="1543996" cy="154399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" name="フリーフォーム: 図形 56"/>
          <p:cNvSpPr/>
          <p:nvPr/>
        </p:nvSpPr>
        <p:spPr>
          <a:xfrm>
            <a:off x="4571664" y="3442686"/>
            <a:ext cx="1940648" cy="1330036"/>
          </a:xfrm>
          <a:custGeom>
            <a:avLst/>
            <a:gdLst>
              <a:gd name="connsiteX0" fmla="*/ 0 w 1940312"/>
              <a:gd name="connsiteY0" fmla="*/ 624468 h 1315844"/>
              <a:gd name="connsiteX1" fmla="*/ 579863 w 1940312"/>
              <a:gd name="connsiteY1" fmla="*/ 0 h 1315844"/>
              <a:gd name="connsiteX2" fmla="*/ 1940312 w 1940312"/>
              <a:gd name="connsiteY2" fmla="*/ 1315844 h 1315844"/>
              <a:gd name="connsiteX3" fmla="*/ 646771 w 1940312"/>
              <a:gd name="connsiteY3" fmla="*/ 713678 h 1315844"/>
              <a:gd name="connsiteX4" fmla="*/ 0 w 1940312"/>
              <a:gd name="connsiteY4" fmla="*/ 624468 h 1315844"/>
              <a:gd name="connsiteX0" fmla="*/ 336 w 1940648"/>
              <a:gd name="connsiteY0" fmla="*/ 638660 h 1330036"/>
              <a:gd name="connsiteX1" fmla="*/ 580199 w 1940648"/>
              <a:gd name="connsiteY1" fmla="*/ 14192 h 1330036"/>
              <a:gd name="connsiteX2" fmla="*/ 1940648 w 1940648"/>
              <a:gd name="connsiteY2" fmla="*/ 1330036 h 1330036"/>
              <a:gd name="connsiteX3" fmla="*/ 647107 w 1940648"/>
              <a:gd name="connsiteY3" fmla="*/ 727870 h 1330036"/>
              <a:gd name="connsiteX4" fmla="*/ 336 w 1940648"/>
              <a:gd name="connsiteY4" fmla="*/ 638660 h 1330036"/>
              <a:gd name="connsiteX0" fmla="*/ 336 w 1940648"/>
              <a:gd name="connsiteY0" fmla="*/ 638660 h 1330036"/>
              <a:gd name="connsiteX1" fmla="*/ 580199 w 1940648"/>
              <a:gd name="connsiteY1" fmla="*/ 14192 h 1330036"/>
              <a:gd name="connsiteX2" fmla="*/ 1940648 w 1940648"/>
              <a:gd name="connsiteY2" fmla="*/ 1330036 h 1330036"/>
              <a:gd name="connsiteX3" fmla="*/ 647107 w 1940648"/>
              <a:gd name="connsiteY3" fmla="*/ 727870 h 1330036"/>
              <a:gd name="connsiteX4" fmla="*/ 336 w 1940648"/>
              <a:gd name="connsiteY4" fmla="*/ 638660 h 133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0648" h="1330036">
                <a:moveTo>
                  <a:pt x="336" y="638660"/>
                </a:moveTo>
                <a:cubicBezTo>
                  <a:pt x="-10815" y="519714"/>
                  <a:pt x="256814" y="-101037"/>
                  <a:pt x="580199" y="14192"/>
                </a:cubicBezTo>
                <a:cubicBezTo>
                  <a:pt x="903584" y="129421"/>
                  <a:pt x="1929497" y="1211090"/>
                  <a:pt x="1940648" y="1330036"/>
                </a:cubicBezTo>
                <a:lnTo>
                  <a:pt x="647107" y="727870"/>
                </a:lnTo>
                <a:cubicBezTo>
                  <a:pt x="215927" y="527148"/>
                  <a:pt x="11487" y="757606"/>
                  <a:pt x="336" y="63866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/>
          <p:cNvSpPr/>
          <p:nvPr/>
        </p:nvSpPr>
        <p:spPr>
          <a:xfrm>
            <a:off x="2689952" y="3162849"/>
            <a:ext cx="1774742" cy="1275335"/>
          </a:xfrm>
          <a:custGeom>
            <a:avLst/>
            <a:gdLst>
              <a:gd name="connsiteX0" fmla="*/ 1761893 w 1761893"/>
              <a:gd name="connsiteY0" fmla="*/ 423746 h 1248936"/>
              <a:gd name="connsiteX1" fmla="*/ 490654 w 1761893"/>
              <a:gd name="connsiteY1" fmla="*/ 0 h 1248936"/>
              <a:gd name="connsiteX2" fmla="*/ 0 w 1761893"/>
              <a:gd name="connsiteY2" fmla="*/ 1248936 h 1248936"/>
              <a:gd name="connsiteX3" fmla="*/ 847493 w 1761893"/>
              <a:gd name="connsiteY3" fmla="*/ 735980 h 1248936"/>
              <a:gd name="connsiteX4" fmla="*/ 1761893 w 1761893"/>
              <a:gd name="connsiteY4" fmla="*/ 423746 h 1248936"/>
              <a:gd name="connsiteX0" fmla="*/ 1770537 w 1770537"/>
              <a:gd name="connsiteY0" fmla="*/ 450145 h 1275335"/>
              <a:gd name="connsiteX1" fmla="*/ 499298 w 1770537"/>
              <a:gd name="connsiteY1" fmla="*/ 26399 h 1275335"/>
              <a:gd name="connsiteX2" fmla="*/ 8644 w 1770537"/>
              <a:gd name="connsiteY2" fmla="*/ 1275335 h 1275335"/>
              <a:gd name="connsiteX3" fmla="*/ 856137 w 1770537"/>
              <a:gd name="connsiteY3" fmla="*/ 762379 h 1275335"/>
              <a:gd name="connsiteX4" fmla="*/ 1770537 w 1770537"/>
              <a:gd name="connsiteY4" fmla="*/ 450145 h 1275335"/>
              <a:gd name="connsiteX0" fmla="*/ 1770537 w 1770537"/>
              <a:gd name="connsiteY0" fmla="*/ 450145 h 1275335"/>
              <a:gd name="connsiteX1" fmla="*/ 499298 w 1770537"/>
              <a:gd name="connsiteY1" fmla="*/ 26399 h 1275335"/>
              <a:gd name="connsiteX2" fmla="*/ 8644 w 1770537"/>
              <a:gd name="connsiteY2" fmla="*/ 1275335 h 1275335"/>
              <a:gd name="connsiteX3" fmla="*/ 878439 w 1770537"/>
              <a:gd name="connsiteY3" fmla="*/ 762379 h 1275335"/>
              <a:gd name="connsiteX4" fmla="*/ 1770537 w 1770537"/>
              <a:gd name="connsiteY4" fmla="*/ 450145 h 1275335"/>
              <a:gd name="connsiteX0" fmla="*/ 1770537 w 1774742"/>
              <a:gd name="connsiteY0" fmla="*/ 450145 h 1275335"/>
              <a:gd name="connsiteX1" fmla="*/ 499298 w 1774742"/>
              <a:gd name="connsiteY1" fmla="*/ 26399 h 1275335"/>
              <a:gd name="connsiteX2" fmla="*/ 8644 w 1774742"/>
              <a:gd name="connsiteY2" fmla="*/ 1275335 h 1275335"/>
              <a:gd name="connsiteX3" fmla="*/ 878439 w 1774742"/>
              <a:gd name="connsiteY3" fmla="*/ 762379 h 1275335"/>
              <a:gd name="connsiteX4" fmla="*/ 1770537 w 1774742"/>
              <a:gd name="connsiteY4" fmla="*/ 450145 h 12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4742" h="1275335">
                <a:moveTo>
                  <a:pt x="1770537" y="450145"/>
                </a:moveTo>
                <a:cubicBezTo>
                  <a:pt x="1711064" y="327482"/>
                  <a:pt x="792947" y="-111133"/>
                  <a:pt x="499298" y="26399"/>
                </a:cubicBezTo>
                <a:cubicBezTo>
                  <a:pt x="205649" y="163931"/>
                  <a:pt x="-50829" y="1152672"/>
                  <a:pt x="8644" y="1275335"/>
                </a:cubicBezTo>
                <a:lnTo>
                  <a:pt x="878439" y="762379"/>
                </a:lnTo>
                <a:cubicBezTo>
                  <a:pt x="1168371" y="591394"/>
                  <a:pt x="1833727" y="572808"/>
                  <a:pt x="1770537" y="45014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93" y="136874"/>
            <a:ext cx="3840813" cy="658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2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"/>
          <p:cNvSpPr/>
          <p:nvPr/>
        </p:nvSpPr>
        <p:spPr>
          <a:xfrm>
            <a:off x="-133004" y="0"/>
            <a:ext cx="12383459" cy="59993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山"/>
          <p:cNvGrpSpPr/>
          <p:nvPr/>
        </p:nvGrpSpPr>
        <p:grpSpPr>
          <a:xfrm>
            <a:off x="-133004" y="4634425"/>
            <a:ext cx="12452466" cy="2481270"/>
            <a:chOff x="-133004" y="4634425"/>
            <a:chExt cx="12452466" cy="2481270"/>
          </a:xfrm>
        </p:grpSpPr>
        <p:sp>
          <p:nvSpPr>
            <p:cNvPr id="4" name="フリーフォーム: 図形 3"/>
            <p:cNvSpPr/>
            <p:nvPr/>
          </p:nvSpPr>
          <p:spPr>
            <a:xfrm>
              <a:off x="-62630" y="4634425"/>
              <a:ext cx="12313085" cy="2317520"/>
            </a:xfrm>
            <a:custGeom>
              <a:avLst/>
              <a:gdLst>
                <a:gd name="connsiteX0" fmla="*/ 0 w 12313085"/>
                <a:gd name="connsiteY0" fmla="*/ 1139869 h 2317315"/>
                <a:gd name="connsiteX1" fmla="*/ 6162805 w 12313085"/>
                <a:gd name="connsiteY1" fmla="*/ 0 h 2317315"/>
                <a:gd name="connsiteX2" fmla="*/ 12300559 w 12313085"/>
                <a:gd name="connsiteY2" fmla="*/ 1227551 h 2317315"/>
                <a:gd name="connsiteX3" fmla="*/ 12313085 w 12313085"/>
                <a:gd name="connsiteY3" fmla="*/ 2304789 h 2317315"/>
                <a:gd name="connsiteX4" fmla="*/ 12526 w 12313085"/>
                <a:gd name="connsiteY4" fmla="*/ 2317315 h 2317315"/>
                <a:gd name="connsiteX5" fmla="*/ 0 w 12313085"/>
                <a:gd name="connsiteY5" fmla="*/ 1139869 h 2317315"/>
                <a:gd name="connsiteX0" fmla="*/ 0 w 12313085"/>
                <a:gd name="connsiteY0" fmla="*/ 1140074 h 2317520"/>
                <a:gd name="connsiteX1" fmla="*/ 6162805 w 12313085"/>
                <a:gd name="connsiteY1" fmla="*/ 205 h 2317520"/>
                <a:gd name="connsiteX2" fmla="*/ 12300559 w 12313085"/>
                <a:gd name="connsiteY2" fmla="*/ 1227756 h 2317520"/>
                <a:gd name="connsiteX3" fmla="*/ 12313085 w 12313085"/>
                <a:gd name="connsiteY3" fmla="*/ 2304994 h 2317520"/>
                <a:gd name="connsiteX4" fmla="*/ 12526 w 12313085"/>
                <a:gd name="connsiteY4" fmla="*/ 2317520 h 2317520"/>
                <a:gd name="connsiteX5" fmla="*/ 0 w 12313085"/>
                <a:gd name="connsiteY5" fmla="*/ 1140074 h 231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3085" h="2317520">
                  <a:moveTo>
                    <a:pt x="0" y="1140074"/>
                  </a:moveTo>
                  <a:cubicBezTo>
                    <a:pt x="1025046" y="753855"/>
                    <a:pt x="4112712" y="-14409"/>
                    <a:pt x="6162805" y="205"/>
                  </a:cubicBezTo>
                  <a:cubicBezTo>
                    <a:pt x="8212898" y="14819"/>
                    <a:pt x="11275512" y="843625"/>
                    <a:pt x="12300559" y="1227756"/>
                  </a:cubicBezTo>
                  <a:lnTo>
                    <a:pt x="12313085" y="2304994"/>
                  </a:lnTo>
                  <a:lnTo>
                    <a:pt x="12526" y="2317520"/>
                  </a:lnTo>
                  <a:lnTo>
                    <a:pt x="0" y="114007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-133004" y="5552894"/>
              <a:ext cx="12452466" cy="1562801"/>
            </a:xfrm>
            <a:custGeom>
              <a:avLst/>
              <a:gdLst>
                <a:gd name="connsiteX0" fmla="*/ 0 w 12452466"/>
                <a:gd name="connsiteY0" fmla="*/ 931025 h 1562793"/>
                <a:gd name="connsiteX1" fmla="*/ 6417426 w 12452466"/>
                <a:gd name="connsiteY1" fmla="*/ 0 h 1562793"/>
                <a:gd name="connsiteX2" fmla="*/ 12452466 w 12452466"/>
                <a:gd name="connsiteY2" fmla="*/ 914400 h 1562793"/>
                <a:gd name="connsiteX3" fmla="*/ 12419215 w 12452466"/>
                <a:gd name="connsiteY3" fmla="*/ 1496291 h 1562793"/>
                <a:gd name="connsiteX4" fmla="*/ 66502 w 12452466"/>
                <a:gd name="connsiteY4" fmla="*/ 1562793 h 1562793"/>
                <a:gd name="connsiteX5" fmla="*/ 0 w 12452466"/>
                <a:gd name="connsiteY5" fmla="*/ 931025 h 1562793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2466" h="1562801">
                  <a:moveTo>
                    <a:pt x="0" y="931033"/>
                  </a:moveTo>
                  <a:cubicBezTo>
                    <a:pt x="1058487" y="670568"/>
                    <a:pt x="4342015" y="2779"/>
                    <a:pt x="6417426" y="8"/>
                  </a:cubicBezTo>
                  <a:cubicBezTo>
                    <a:pt x="8492837" y="-2763"/>
                    <a:pt x="11452168" y="665026"/>
                    <a:pt x="12452466" y="914408"/>
                  </a:cubicBezTo>
                  <a:lnTo>
                    <a:pt x="12419215" y="1496299"/>
                  </a:lnTo>
                  <a:lnTo>
                    <a:pt x="66502" y="1562801"/>
                  </a:lnTo>
                  <a:lnTo>
                    <a:pt x="0" y="9310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2" name="木"/>
          <p:cNvGrpSpPr/>
          <p:nvPr/>
        </p:nvGrpSpPr>
        <p:grpSpPr>
          <a:xfrm>
            <a:off x="5580755" y="2678861"/>
            <a:ext cx="1024948" cy="1955564"/>
            <a:chOff x="5580755" y="2678861"/>
            <a:chExt cx="1024948" cy="1955564"/>
          </a:xfrm>
        </p:grpSpPr>
        <p:sp>
          <p:nvSpPr>
            <p:cNvPr id="233" name="台形 6"/>
            <p:cNvSpPr/>
            <p:nvPr/>
          </p:nvSpPr>
          <p:spPr>
            <a:xfrm>
              <a:off x="5992868" y="3653118"/>
              <a:ext cx="200722" cy="98130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7"/>
            <p:cNvSpPr/>
            <p:nvPr/>
          </p:nvSpPr>
          <p:spPr>
            <a:xfrm>
              <a:off x="5580755" y="2678861"/>
              <a:ext cx="1024948" cy="1606839"/>
            </a:xfrm>
            <a:custGeom>
              <a:avLst/>
              <a:gdLst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1094365 h 1606839"/>
                <a:gd name="connsiteX1" fmla="*/ 479223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  <a:gd name="connsiteX0" fmla="*/ 0 w 1024948"/>
                <a:gd name="connsiteY0" fmla="*/ 1094365 h 1606839"/>
                <a:gd name="connsiteX1" fmla="*/ 512474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948" h="1606839">
                  <a:moveTo>
                    <a:pt x="0" y="1094365"/>
                  </a:moveTo>
                  <a:cubicBezTo>
                    <a:pt x="0" y="811333"/>
                    <a:pt x="229442" y="0"/>
                    <a:pt x="512474" y="0"/>
                  </a:cubicBezTo>
                  <a:cubicBezTo>
                    <a:pt x="795506" y="0"/>
                    <a:pt x="1024948" y="811333"/>
                    <a:pt x="1024948" y="1094365"/>
                  </a:cubicBezTo>
                  <a:cubicBezTo>
                    <a:pt x="1024948" y="1377397"/>
                    <a:pt x="795506" y="1606839"/>
                    <a:pt x="512474" y="1606839"/>
                  </a:cubicBezTo>
                  <a:cubicBezTo>
                    <a:pt x="229442" y="1606839"/>
                    <a:pt x="0" y="1377397"/>
                    <a:pt x="0" y="109436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雲"/>
          <p:cNvGrpSpPr/>
          <p:nvPr/>
        </p:nvGrpSpPr>
        <p:grpSpPr>
          <a:xfrm>
            <a:off x="5484505" y="1094753"/>
            <a:ext cx="7025270" cy="1605776"/>
            <a:chOff x="4215161" y="1137424"/>
            <a:chExt cx="7025270" cy="1605776"/>
          </a:xfrm>
        </p:grpSpPr>
        <p:sp>
          <p:nvSpPr>
            <p:cNvPr id="11" name="フリーフォーム: 図形 10"/>
            <p:cNvSpPr/>
            <p:nvPr/>
          </p:nvSpPr>
          <p:spPr>
            <a:xfrm>
              <a:off x="4304371" y="1137424"/>
              <a:ext cx="3345366" cy="892098"/>
            </a:xfrm>
            <a:custGeom>
              <a:avLst/>
              <a:gdLst>
                <a:gd name="connsiteX0" fmla="*/ 0 w 4192858"/>
                <a:gd name="connsiteY0" fmla="*/ 914400 h 1092820"/>
                <a:gd name="connsiteX1" fmla="*/ 223024 w 4192858"/>
                <a:gd name="connsiteY1" fmla="*/ 289932 h 1092820"/>
                <a:gd name="connsiteX2" fmla="*/ 624468 w 4192858"/>
                <a:gd name="connsiteY2" fmla="*/ 624469 h 1092820"/>
                <a:gd name="connsiteX3" fmla="*/ 1025912 w 4192858"/>
                <a:gd name="connsiteY3" fmla="*/ 133815 h 1092820"/>
                <a:gd name="connsiteX4" fmla="*/ 1405053 w 4192858"/>
                <a:gd name="connsiteY4" fmla="*/ 401444 h 1092820"/>
                <a:gd name="connsiteX5" fmla="*/ 2096429 w 4192858"/>
                <a:gd name="connsiteY5" fmla="*/ 0 h 1092820"/>
                <a:gd name="connsiteX6" fmla="*/ 2542478 w 4192858"/>
                <a:gd name="connsiteY6" fmla="*/ 468352 h 1092820"/>
                <a:gd name="connsiteX7" fmla="*/ 3144644 w 4192858"/>
                <a:gd name="connsiteY7" fmla="*/ 133815 h 1092820"/>
                <a:gd name="connsiteX8" fmla="*/ 3412273 w 4192858"/>
                <a:gd name="connsiteY8" fmla="*/ 579864 h 1092820"/>
                <a:gd name="connsiteX9" fmla="*/ 4192858 w 4192858"/>
                <a:gd name="connsiteY9" fmla="*/ 624469 h 1092820"/>
                <a:gd name="connsiteX10" fmla="*/ 2966224 w 4192858"/>
                <a:gd name="connsiteY10" fmla="*/ 1092820 h 1092820"/>
                <a:gd name="connsiteX11" fmla="*/ 2341756 w 4192858"/>
                <a:gd name="connsiteY11" fmla="*/ 847493 h 1092820"/>
                <a:gd name="connsiteX12" fmla="*/ 1739590 w 4192858"/>
                <a:gd name="connsiteY12" fmla="*/ 1092820 h 1092820"/>
                <a:gd name="connsiteX13" fmla="*/ 1159727 w 4192858"/>
                <a:gd name="connsiteY13" fmla="*/ 869796 h 1092820"/>
                <a:gd name="connsiteX14" fmla="*/ 802888 w 4192858"/>
                <a:gd name="connsiteY14" fmla="*/ 1070518 h 1092820"/>
                <a:gd name="connsiteX15" fmla="*/ 0 w 4192858"/>
                <a:gd name="connsiteY15" fmla="*/ 914400 h 109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92858" h="1092820">
                  <a:moveTo>
                    <a:pt x="0" y="914400"/>
                  </a:moveTo>
                  <a:lnTo>
                    <a:pt x="223024" y="289932"/>
                  </a:lnTo>
                  <a:lnTo>
                    <a:pt x="624468" y="624469"/>
                  </a:lnTo>
                  <a:lnTo>
                    <a:pt x="1025912" y="133815"/>
                  </a:lnTo>
                  <a:lnTo>
                    <a:pt x="1405053" y="401444"/>
                  </a:lnTo>
                  <a:lnTo>
                    <a:pt x="2096429" y="0"/>
                  </a:lnTo>
                  <a:lnTo>
                    <a:pt x="2542478" y="468352"/>
                  </a:lnTo>
                  <a:lnTo>
                    <a:pt x="3144644" y="133815"/>
                  </a:lnTo>
                  <a:lnTo>
                    <a:pt x="3412273" y="579864"/>
                  </a:lnTo>
                  <a:lnTo>
                    <a:pt x="4192858" y="624469"/>
                  </a:lnTo>
                  <a:lnTo>
                    <a:pt x="2966224" y="1092820"/>
                  </a:lnTo>
                  <a:lnTo>
                    <a:pt x="2341756" y="847493"/>
                  </a:lnTo>
                  <a:lnTo>
                    <a:pt x="1739590" y="1092820"/>
                  </a:lnTo>
                  <a:lnTo>
                    <a:pt x="1159727" y="869796"/>
                  </a:lnTo>
                  <a:lnTo>
                    <a:pt x="802888" y="1070518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chemeClr val="bg1">
                <a:alpha val="1000"/>
              </a:schemeClr>
            </a:solidFill>
            <a:ln>
              <a:noFill/>
            </a:ln>
            <a:effectLst>
              <a:glow rad="635000">
                <a:schemeClr val="bg1">
                  <a:alpha val="8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/>
            <p:cNvSpPr/>
            <p:nvPr/>
          </p:nvSpPr>
          <p:spPr>
            <a:xfrm>
              <a:off x="4215161" y="1873405"/>
              <a:ext cx="2921619" cy="178419"/>
            </a:xfrm>
            <a:custGeom>
              <a:avLst/>
              <a:gdLst>
                <a:gd name="connsiteX0" fmla="*/ 0 w 2921619"/>
                <a:gd name="connsiteY0" fmla="*/ 66907 h 178419"/>
                <a:gd name="connsiteX1" fmla="*/ 512956 w 2921619"/>
                <a:gd name="connsiteY1" fmla="*/ 156117 h 178419"/>
                <a:gd name="connsiteX2" fmla="*/ 1003610 w 2921619"/>
                <a:gd name="connsiteY2" fmla="*/ 44605 h 178419"/>
                <a:gd name="connsiteX3" fmla="*/ 1449659 w 2921619"/>
                <a:gd name="connsiteY3" fmla="*/ 178419 h 178419"/>
                <a:gd name="connsiteX4" fmla="*/ 1940312 w 2921619"/>
                <a:gd name="connsiteY4" fmla="*/ 0 h 178419"/>
                <a:gd name="connsiteX5" fmla="*/ 2430966 w 2921619"/>
                <a:gd name="connsiteY5" fmla="*/ 156117 h 178419"/>
                <a:gd name="connsiteX6" fmla="*/ 2921619 w 2921619"/>
                <a:gd name="connsiteY6" fmla="*/ 66907 h 17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21619" h="178419">
                  <a:moveTo>
                    <a:pt x="0" y="66907"/>
                  </a:moveTo>
                  <a:lnTo>
                    <a:pt x="512956" y="156117"/>
                  </a:lnTo>
                  <a:lnTo>
                    <a:pt x="1003610" y="44605"/>
                  </a:lnTo>
                  <a:lnTo>
                    <a:pt x="1449659" y="178419"/>
                  </a:lnTo>
                  <a:lnTo>
                    <a:pt x="1940312" y="0"/>
                  </a:lnTo>
                  <a:lnTo>
                    <a:pt x="2430966" y="156117"/>
                  </a:lnTo>
                  <a:lnTo>
                    <a:pt x="2921619" y="66907"/>
                  </a:lnTo>
                </a:path>
              </a:pathLst>
            </a:custGeom>
            <a:noFill/>
            <a:ln>
              <a:solidFill>
                <a:schemeClr val="accent1">
                  <a:shade val="50000"/>
                  <a:alpha val="1000"/>
                </a:schemeClr>
              </a:solidFill>
            </a:ln>
            <a:effectLst>
              <a:glow rad="635000">
                <a:schemeClr val="bg1">
                  <a:lumMod val="8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12"/>
            <p:cNvSpPr/>
            <p:nvPr/>
          </p:nvSpPr>
          <p:spPr>
            <a:xfrm>
              <a:off x="8898675" y="1873405"/>
              <a:ext cx="2341756" cy="869795"/>
            </a:xfrm>
            <a:custGeom>
              <a:avLst/>
              <a:gdLst>
                <a:gd name="connsiteX0" fmla="*/ 0 w 2832409"/>
                <a:gd name="connsiteY0" fmla="*/ 312234 h 936702"/>
                <a:gd name="connsiteX1" fmla="*/ 267629 w 2832409"/>
                <a:gd name="connsiteY1" fmla="*/ 0 h 936702"/>
                <a:gd name="connsiteX2" fmla="*/ 869795 w 2832409"/>
                <a:gd name="connsiteY2" fmla="*/ 334537 h 936702"/>
                <a:gd name="connsiteX3" fmla="*/ 1449658 w 2832409"/>
                <a:gd name="connsiteY3" fmla="*/ 0 h 936702"/>
                <a:gd name="connsiteX4" fmla="*/ 1717288 w 2832409"/>
                <a:gd name="connsiteY4" fmla="*/ 267629 h 936702"/>
                <a:gd name="connsiteX5" fmla="*/ 2564780 w 2832409"/>
                <a:gd name="connsiteY5" fmla="*/ 178419 h 936702"/>
                <a:gd name="connsiteX6" fmla="*/ 2832409 w 2832409"/>
                <a:gd name="connsiteY6" fmla="*/ 490654 h 936702"/>
                <a:gd name="connsiteX7" fmla="*/ 1761892 w 2832409"/>
                <a:gd name="connsiteY7" fmla="*/ 825190 h 936702"/>
                <a:gd name="connsiteX8" fmla="*/ 1471961 w 2832409"/>
                <a:gd name="connsiteY8" fmla="*/ 646771 h 936702"/>
                <a:gd name="connsiteX9" fmla="*/ 1003609 w 2832409"/>
                <a:gd name="connsiteY9" fmla="*/ 936702 h 936702"/>
                <a:gd name="connsiteX10" fmla="*/ 356839 w 2832409"/>
                <a:gd name="connsiteY10" fmla="*/ 713678 h 936702"/>
                <a:gd name="connsiteX11" fmla="*/ 0 w 2832409"/>
                <a:gd name="connsiteY11" fmla="*/ 312234 h 93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32409" h="936702">
                  <a:moveTo>
                    <a:pt x="0" y="312234"/>
                  </a:moveTo>
                  <a:lnTo>
                    <a:pt x="267629" y="0"/>
                  </a:lnTo>
                  <a:lnTo>
                    <a:pt x="869795" y="334537"/>
                  </a:lnTo>
                  <a:lnTo>
                    <a:pt x="1449658" y="0"/>
                  </a:lnTo>
                  <a:lnTo>
                    <a:pt x="1717288" y="267629"/>
                  </a:lnTo>
                  <a:lnTo>
                    <a:pt x="2564780" y="178419"/>
                  </a:lnTo>
                  <a:lnTo>
                    <a:pt x="2832409" y="490654"/>
                  </a:lnTo>
                  <a:lnTo>
                    <a:pt x="1761892" y="825190"/>
                  </a:lnTo>
                  <a:lnTo>
                    <a:pt x="1471961" y="646771"/>
                  </a:lnTo>
                  <a:lnTo>
                    <a:pt x="1003609" y="936702"/>
                  </a:lnTo>
                  <a:lnTo>
                    <a:pt x="356839" y="713678"/>
                  </a:lnTo>
                  <a:lnTo>
                    <a:pt x="0" y="312234"/>
                  </a:lnTo>
                  <a:close/>
                </a:path>
              </a:pathLst>
            </a:custGeom>
            <a:solidFill>
              <a:schemeClr val="bg1">
                <a:alpha val="1000"/>
              </a:schemeClr>
            </a:solidFill>
            <a:ln>
              <a:noFill/>
            </a:ln>
            <a:effectLst>
              <a:glow rad="508000">
                <a:schemeClr val="bg1">
                  <a:alpha val="8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3"/>
            <p:cNvSpPr/>
            <p:nvPr/>
          </p:nvSpPr>
          <p:spPr>
            <a:xfrm>
              <a:off x="9099395" y="2430965"/>
              <a:ext cx="1918010" cy="223024"/>
            </a:xfrm>
            <a:custGeom>
              <a:avLst/>
              <a:gdLst>
                <a:gd name="connsiteX0" fmla="*/ 0 w 1918010"/>
                <a:gd name="connsiteY0" fmla="*/ 22302 h 223024"/>
                <a:gd name="connsiteX1" fmla="*/ 535259 w 1918010"/>
                <a:gd name="connsiteY1" fmla="*/ 223024 h 223024"/>
                <a:gd name="connsiteX2" fmla="*/ 1226634 w 1918010"/>
                <a:gd name="connsiteY2" fmla="*/ 0 h 223024"/>
                <a:gd name="connsiteX3" fmla="*/ 1918010 w 1918010"/>
                <a:gd name="connsiteY3" fmla="*/ 133814 h 22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10" h="223024">
                  <a:moveTo>
                    <a:pt x="0" y="22302"/>
                  </a:moveTo>
                  <a:lnTo>
                    <a:pt x="535259" y="223024"/>
                  </a:lnTo>
                  <a:lnTo>
                    <a:pt x="1226634" y="0"/>
                  </a:lnTo>
                  <a:lnTo>
                    <a:pt x="1918010" y="133814"/>
                  </a:lnTo>
                </a:path>
              </a:pathLst>
            </a:custGeom>
            <a:noFill/>
            <a:ln>
              <a:solidFill>
                <a:schemeClr val="accent1">
                  <a:shade val="50000"/>
                  <a:alpha val="1000"/>
                </a:schemeClr>
              </a:solidFill>
            </a:ln>
            <a:effectLst>
              <a:glow rad="635000">
                <a:schemeClr val="bg1">
                  <a:lumMod val="8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花"/>
          <p:cNvGrpSpPr/>
          <p:nvPr/>
        </p:nvGrpSpPr>
        <p:grpSpPr>
          <a:xfrm>
            <a:off x="5706449" y="5288625"/>
            <a:ext cx="773560" cy="528537"/>
            <a:chOff x="2214967" y="1679404"/>
            <a:chExt cx="6791375" cy="3957232"/>
          </a:xfrm>
        </p:grpSpPr>
        <p:sp>
          <p:nvSpPr>
            <p:cNvPr id="16" name="フリーフォーム: 図形 15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花"/>
          <p:cNvGrpSpPr/>
          <p:nvPr/>
        </p:nvGrpSpPr>
        <p:grpSpPr>
          <a:xfrm>
            <a:off x="4178387" y="5916869"/>
            <a:ext cx="773560" cy="528537"/>
            <a:chOff x="2214967" y="1679404"/>
            <a:chExt cx="6791375" cy="3957232"/>
          </a:xfrm>
        </p:grpSpPr>
        <p:sp>
          <p:nvSpPr>
            <p:cNvPr id="23" name="フリーフォーム: 図形 22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花"/>
          <p:cNvGrpSpPr/>
          <p:nvPr/>
        </p:nvGrpSpPr>
        <p:grpSpPr>
          <a:xfrm>
            <a:off x="3773448" y="5555428"/>
            <a:ext cx="773560" cy="528537"/>
            <a:chOff x="2214967" y="1679404"/>
            <a:chExt cx="6791375" cy="3957232"/>
          </a:xfrm>
        </p:grpSpPr>
        <p:sp>
          <p:nvSpPr>
            <p:cNvPr id="30" name="フリーフォーム: 図形 29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花"/>
          <p:cNvGrpSpPr/>
          <p:nvPr/>
        </p:nvGrpSpPr>
        <p:grpSpPr>
          <a:xfrm>
            <a:off x="7760220" y="5843675"/>
            <a:ext cx="773560" cy="528537"/>
            <a:chOff x="2214967" y="1679404"/>
            <a:chExt cx="6791375" cy="3957232"/>
          </a:xfrm>
        </p:grpSpPr>
        <p:sp>
          <p:nvSpPr>
            <p:cNvPr id="37" name="フリーフォーム: 図形 36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花"/>
          <p:cNvGrpSpPr/>
          <p:nvPr/>
        </p:nvGrpSpPr>
        <p:grpSpPr>
          <a:xfrm>
            <a:off x="4478655" y="5525299"/>
            <a:ext cx="773560" cy="528537"/>
            <a:chOff x="2214967" y="1679404"/>
            <a:chExt cx="6791375" cy="3957232"/>
          </a:xfrm>
        </p:grpSpPr>
        <p:sp>
          <p:nvSpPr>
            <p:cNvPr id="44" name="フリーフォーム: 図形 43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花"/>
          <p:cNvGrpSpPr/>
          <p:nvPr/>
        </p:nvGrpSpPr>
        <p:grpSpPr>
          <a:xfrm>
            <a:off x="7131324" y="5521591"/>
            <a:ext cx="773560" cy="528537"/>
            <a:chOff x="2214967" y="1679404"/>
            <a:chExt cx="6791375" cy="3957232"/>
          </a:xfrm>
        </p:grpSpPr>
        <p:sp>
          <p:nvSpPr>
            <p:cNvPr id="51" name="フリーフォーム: 図形 50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花"/>
          <p:cNvGrpSpPr/>
          <p:nvPr/>
        </p:nvGrpSpPr>
        <p:grpSpPr>
          <a:xfrm>
            <a:off x="6055014" y="5829767"/>
            <a:ext cx="773560" cy="528537"/>
            <a:chOff x="2214967" y="1679404"/>
            <a:chExt cx="6791375" cy="3957232"/>
          </a:xfrm>
        </p:grpSpPr>
        <p:sp>
          <p:nvSpPr>
            <p:cNvPr id="58" name="フリーフォーム: 図形 57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花"/>
          <p:cNvGrpSpPr/>
          <p:nvPr/>
        </p:nvGrpSpPr>
        <p:grpSpPr>
          <a:xfrm>
            <a:off x="5203494" y="5470094"/>
            <a:ext cx="773560" cy="528537"/>
            <a:chOff x="2214967" y="1679404"/>
            <a:chExt cx="6791375" cy="3957232"/>
          </a:xfrm>
        </p:grpSpPr>
        <p:sp>
          <p:nvSpPr>
            <p:cNvPr id="65" name="フリーフォーム: 図形 64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花"/>
          <p:cNvGrpSpPr/>
          <p:nvPr/>
        </p:nvGrpSpPr>
        <p:grpSpPr>
          <a:xfrm>
            <a:off x="6403556" y="5441705"/>
            <a:ext cx="773560" cy="528537"/>
            <a:chOff x="2214967" y="1679404"/>
            <a:chExt cx="6791375" cy="3957232"/>
          </a:xfrm>
        </p:grpSpPr>
        <p:sp>
          <p:nvSpPr>
            <p:cNvPr id="72" name="フリーフォーム: 図形 71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花"/>
          <p:cNvGrpSpPr/>
          <p:nvPr/>
        </p:nvGrpSpPr>
        <p:grpSpPr>
          <a:xfrm>
            <a:off x="4645900" y="6074825"/>
            <a:ext cx="773560" cy="528537"/>
            <a:chOff x="2214967" y="1679404"/>
            <a:chExt cx="6791375" cy="3957232"/>
          </a:xfrm>
        </p:grpSpPr>
        <p:sp>
          <p:nvSpPr>
            <p:cNvPr id="79" name="フリーフォーム: 図形 78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花"/>
          <p:cNvGrpSpPr/>
          <p:nvPr/>
        </p:nvGrpSpPr>
        <p:grpSpPr>
          <a:xfrm>
            <a:off x="3883067" y="6334121"/>
            <a:ext cx="773560" cy="528537"/>
            <a:chOff x="2214967" y="1679404"/>
            <a:chExt cx="6791375" cy="3957232"/>
          </a:xfrm>
        </p:grpSpPr>
        <p:sp>
          <p:nvSpPr>
            <p:cNvPr id="86" name="フリーフォーム: 図形 85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花"/>
          <p:cNvGrpSpPr/>
          <p:nvPr/>
        </p:nvGrpSpPr>
        <p:grpSpPr>
          <a:xfrm>
            <a:off x="3322258" y="6084701"/>
            <a:ext cx="773560" cy="528537"/>
            <a:chOff x="2214967" y="1679404"/>
            <a:chExt cx="6791375" cy="3957232"/>
          </a:xfrm>
        </p:grpSpPr>
        <p:sp>
          <p:nvSpPr>
            <p:cNvPr id="93" name="フリーフォーム: 図形 92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花"/>
          <p:cNvGrpSpPr/>
          <p:nvPr/>
        </p:nvGrpSpPr>
        <p:grpSpPr>
          <a:xfrm>
            <a:off x="8143919" y="6152163"/>
            <a:ext cx="773560" cy="528537"/>
            <a:chOff x="2214967" y="1679404"/>
            <a:chExt cx="6791375" cy="3957232"/>
          </a:xfrm>
        </p:grpSpPr>
        <p:sp>
          <p:nvSpPr>
            <p:cNvPr id="100" name="フリーフォーム: 図形 99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花"/>
          <p:cNvGrpSpPr/>
          <p:nvPr/>
        </p:nvGrpSpPr>
        <p:grpSpPr>
          <a:xfrm>
            <a:off x="6705003" y="5991231"/>
            <a:ext cx="773560" cy="528537"/>
            <a:chOff x="2214967" y="1679404"/>
            <a:chExt cx="6791375" cy="3957232"/>
          </a:xfrm>
        </p:grpSpPr>
        <p:sp>
          <p:nvSpPr>
            <p:cNvPr id="107" name="フリーフォーム: 図形 106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花"/>
          <p:cNvGrpSpPr/>
          <p:nvPr/>
        </p:nvGrpSpPr>
        <p:grpSpPr>
          <a:xfrm>
            <a:off x="5118893" y="5807557"/>
            <a:ext cx="773560" cy="528537"/>
            <a:chOff x="2214967" y="1679404"/>
            <a:chExt cx="6791375" cy="3957232"/>
          </a:xfrm>
        </p:grpSpPr>
        <p:sp>
          <p:nvSpPr>
            <p:cNvPr id="114" name="フリーフォーム: 図形 113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花"/>
          <p:cNvGrpSpPr/>
          <p:nvPr/>
        </p:nvGrpSpPr>
        <p:grpSpPr>
          <a:xfrm>
            <a:off x="5739248" y="5537709"/>
            <a:ext cx="773560" cy="528537"/>
            <a:chOff x="2214967" y="1679404"/>
            <a:chExt cx="6791375" cy="3957232"/>
          </a:xfrm>
        </p:grpSpPr>
        <p:sp>
          <p:nvSpPr>
            <p:cNvPr id="121" name="フリーフォーム: 図形 120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花"/>
          <p:cNvGrpSpPr/>
          <p:nvPr/>
        </p:nvGrpSpPr>
        <p:grpSpPr>
          <a:xfrm>
            <a:off x="9618603" y="6451464"/>
            <a:ext cx="773560" cy="528537"/>
            <a:chOff x="2214967" y="1679404"/>
            <a:chExt cx="6791375" cy="3957232"/>
          </a:xfrm>
        </p:grpSpPr>
        <p:sp>
          <p:nvSpPr>
            <p:cNvPr id="128" name="フリーフォーム: 図形 127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花"/>
          <p:cNvGrpSpPr/>
          <p:nvPr/>
        </p:nvGrpSpPr>
        <p:grpSpPr>
          <a:xfrm>
            <a:off x="8568372" y="6024549"/>
            <a:ext cx="773560" cy="528537"/>
            <a:chOff x="2214967" y="1679404"/>
            <a:chExt cx="6791375" cy="3957232"/>
          </a:xfrm>
        </p:grpSpPr>
        <p:sp>
          <p:nvSpPr>
            <p:cNvPr id="135" name="フリーフォーム: 図形 134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1" name="花"/>
          <p:cNvGrpSpPr/>
          <p:nvPr/>
        </p:nvGrpSpPr>
        <p:grpSpPr>
          <a:xfrm>
            <a:off x="8875777" y="6377078"/>
            <a:ext cx="773560" cy="528537"/>
            <a:chOff x="2214967" y="1679404"/>
            <a:chExt cx="6791375" cy="3957232"/>
          </a:xfrm>
        </p:grpSpPr>
        <p:sp>
          <p:nvSpPr>
            <p:cNvPr id="142" name="フリーフォーム: 図形 141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花"/>
          <p:cNvGrpSpPr/>
          <p:nvPr/>
        </p:nvGrpSpPr>
        <p:grpSpPr>
          <a:xfrm>
            <a:off x="7601458" y="6351361"/>
            <a:ext cx="773560" cy="528537"/>
            <a:chOff x="2214967" y="1679404"/>
            <a:chExt cx="6791375" cy="3957232"/>
          </a:xfrm>
        </p:grpSpPr>
        <p:sp>
          <p:nvSpPr>
            <p:cNvPr id="149" name="フリーフォーム: 図形 148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花"/>
          <p:cNvGrpSpPr/>
          <p:nvPr/>
        </p:nvGrpSpPr>
        <p:grpSpPr>
          <a:xfrm>
            <a:off x="7106587" y="6011840"/>
            <a:ext cx="773560" cy="528537"/>
            <a:chOff x="2214967" y="1679404"/>
            <a:chExt cx="6791375" cy="3957232"/>
          </a:xfrm>
        </p:grpSpPr>
        <p:sp>
          <p:nvSpPr>
            <p:cNvPr id="156" name="フリーフォーム: 図形 155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花"/>
          <p:cNvGrpSpPr/>
          <p:nvPr/>
        </p:nvGrpSpPr>
        <p:grpSpPr>
          <a:xfrm>
            <a:off x="6523206" y="6432564"/>
            <a:ext cx="773560" cy="528537"/>
            <a:chOff x="2214967" y="1679404"/>
            <a:chExt cx="6791375" cy="3957232"/>
          </a:xfrm>
        </p:grpSpPr>
        <p:sp>
          <p:nvSpPr>
            <p:cNvPr id="163" name="フリーフォーム: 図形 162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花"/>
          <p:cNvGrpSpPr/>
          <p:nvPr/>
        </p:nvGrpSpPr>
        <p:grpSpPr>
          <a:xfrm>
            <a:off x="5739530" y="6251991"/>
            <a:ext cx="773560" cy="528537"/>
            <a:chOff x="2214967" y="1679404"/>
            <a:chExt cx="6791375" cy="3957232"/>
          </a:xfrm>
        </p:grpSpPr>
        <p:sp>
          <p:nvSpPr>
            <p:cNvPr id="170" name="フリーフォーム: 図形 169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花"/>
          <p:cNvGrpSpPr/>
          <p:nvPr/>
        </p:nvGrpSpPr>
        <p:grpSpPr>
          <a:xfrm>
            <a:off x="5159344" y="6339094"/>
            <a:ext cx="773560" cy="528537"/>
            <a:chOff x="2214967" y="1679404"/>
            <a:chExt cx="6791375" cy="3957232"/>
          </a:xfrm>
        </p:grpSpPr>
        <p:sp>
          <p:nvSpPr>
            <p:cNvPr id="177" name="フリーフォーム: 図形 176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花"/>
          <p:cNvGrpSpPr/>
          <p:nvPr/>
        </p:nvGrpSpPr>
        <p:grpSpPr>
          <a:xfrm>
            <a:off x="3192393" y="6515364"/>
            <a:ext cx="773560" cy="528537"/>
            <a:chOff x="2214967" y="1679404"/>
            <a:chExt cx="6791375" cy="3957232"/>
          </a:xfrm>
        </p:grpSpPr>
        <p:sp>
          <p:nvSpPr>
            <p:cNvPr id="184" name="フリーフォーム: 図形 183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花"/>
          <p:cNvGrpSpPr/>
          <p:nvPr/>
        </p:nvGrpSpPr>
        <p:grpSpPr>
          <a:xfrm>
            <a:off x="2994295" y="6184329"/>
            <a:ext cx="773560" cy="528537"/>
            <a:chOff x="2214967" y="1679404"/>
            <a:chExt cx="6791375" cy="3957232"/>
          </a:xfrm>
        </p:grpSpPr>
        <p:sp>
          <p:nvSpPr>
            <p:cNvPr id="191" name="フリーフォーム: 図形 190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花"/>
          <p:cNvGrpSpPr/>
          <p:nvPr/>
        </p:nvGrpSpPr>
        <p:grpSpPr>
          <a:xfrm>
            <a:off x="2456575" y="6584327"/>
            <a:ext cx="773560" cy="528537"/>
            <a:chOff x="2214967" y="1679404"/>
            <a:chExt cx="6791375" cy="3957232"/>
          </a:xfrm>
        </p:grpSpPr>
        <p:sp>
          <p:nvSpPr>
            <p:cNvPr id="198" name="フリーフォーム: 図形 197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花"/>
          <p:cNvGrpSpPr/>
          <p:nvPr/>
        </p:nvGrpSpPr>
        <p:grpSpPr>
          <a:xfrm>
            <a:off x="8125115" y="6539767"/>
            <a:ext cx="773560" cy="528537"/>
            <a:chOff x="2214967" y="1679404"/>
            <a:chExt cx="6791375" cy="3957232"/>
          </a:xfrm>
        </p:grpSpPr>
        <p:sp>
          <p:nvSpPr>
            <p:cNvPr id="205" name="フリーフォーム: 図形 204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花"/>
          <p:cNvGrpSpPr/>
          <p:nvPr/>
        </p:nvGrpSpPr>
        <p:grpSpPr>
          <a:xfrm>
            <a:off x="7076766" y="6495642"/>
            <a:ext cx="773560" cy="528537"/>
            <a:chOff x="2214967" y="1679404"/>
            <a:chExt cx="6791375" cy="3957232"/>
          </a:xfrm>
        </p:grpSpPr>
        <p:sp>
          <p:nvSpPr>
            <p:cNvPr id="212" name="フリーフォーム: 図形 211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花"/>
          <p:cNvGrpSpPr/>
          <p:nvPr/>
        </p:nvGrpSpPr>
        <p:grpSpPr>
          <a:xfrm>
            <a:off x="4512244" y="6563664"/>
            <a:ext cx="773560" cy="528537"/>
            <a:chOff x="2214967" y="1679404"/>
            <a:chExt cx="6791375" cy="3957232"/>
          </a:xfrm>
        </p:grpSpPr>
        <p:sp>
          <p:nvSpPr>
            <p:cNvPr id="219" name="フリーフォーム: 図形 218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5" name="花"/>
          <p:cNvGrpSpPr/>
          <p:nvPr/>
        </p:nvGrpSpPr>
        <p:grpSpPr>
          <a:xfrm>
            <a:off x="5939310" y="6563353"/>
            <a:ext cx="773560" cy="528537"/>
            <a:chOff x="2214967" y="1679404"/>
            <a:chExt cx="6791375" cy="3957232"/>
          </a:xfrm>
        </p:grpSpPr>
        <p:sp>
          <p:nvSpPr>
            <p:cNvPr id="226" name="フリーフォーム: 図形 225"/>
            <p:cNvSpPr/>
            <p:nvPr/>
          </p:nvSpPr>
          <p:spPr>
            <a:xfrm>
              <a:off x="2705622" y="1991638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/>
            <p:cNvSpPr/>
            <p:nvPr/>
          </p:nvSpPr>
          <p:spPr>
            <a:xfrm>
              <a:off x="5069681" y="1679404"/>
              <a:ext cx="2617940" cy="229226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/>
            <p:cNvSpPr/>
            <p:nvPr/>
          </p:nvSpPr>
          <p:spPr>
            <a:xfrm>
              <a:off x="4243879" y="3555634"/>
              <a:ext cx="2200914" cy="20810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/>
            <p:cNvSpPr/>
            <p:nvPr/>
          </p:nvSpPr>
          <p:spPr>
            <a:xfrm>
              <a:off x="6535687" y="3423652"/>
              <a:ext cx="1977736" cy="1813371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/>
            <p:cNvSpPr/>
            <p:nvPr/>
          </p:nvSpPr>
          <p:spPr>
            <a:xfrm>
              <a:off x="2214967" y="3450003"/>
              <a:ext cx="2011421" cy="182391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/>
            <p:cNvSpPr/>
            <p:nvPr/>
          </p:nvSpPr>
          <p:spPr>
            <a:xfrm>
              <a:off x="7598644" y="2428891"/>
              <a:ext cx="1407698" cy="141775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185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="">
      <p:transition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7 L -0.25 -3.7037E-7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"/>
          <p:cNvSpPr/>
          <p:nvPr/>
        </p:nvSpPr>
        <p:spPr>
          <a:xfrm>
            <a:off x="-133004" y="0"/>
            <a:ext cx="12383459" cy="59993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入道雲"/>
          <p:cNvGrpSpPr/>
          <p:nvPr/>
        </p:nvGrpSpPr>
        <p:grpSpPr>
          <a:xfrm>
            <a:off x="1449178" y="2344994"/>
            <a:ext cx="10304013" cy="5153894"/>
            <a:chOff x="1267939" y="294662"/>
            <a:chExt cx="10304013" cy="5153894"/>
          </a:xfrm>
        </p:grpSpPr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7939" y="940429"/>
              <a:ext cx="6005080" cy="4395597"/>
            </a:xfrm>
            <a:prstGeom prst="rect">
              <a:avLst/>
            </a:prstGeom>
          </p:spPr>
        </p:pic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66872" y="1052959"/>
              <a:ext cx="6005080" cy="4395597"/>
            </a:xfrm>
            <a:prstGeom prst="rect">
              <a:avLst/>
            </a:prstGeom>
          </p:spPr>
        </p:pic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65119" y="294662"/>
              <a:ext cx="6005080" cy="4395597"/>
            </a:xfrm>
            <a:prstGeom prst="rect">
              <a:avLst/>
            </a:prstGeom>
          </p:spPr>
        </p:pic>
      </p:grpSp>
      <p:grpSp>
        <p:nvGrpSpPr>
          <p:cNvPr id="41" name="木"/>
          <p:cNvGrpSpPr/>
          <p:nvPr/>
        </p:nvGrpSpPr>
        <p:grpSpPr>
          <a:xfrm>
            <a:off x="5580755" y="2678861"/>
            <a:ext cx="1024948" cy="1955564"/>
            <a:chOff x="5580755" y="2678861"/>
            <a:chExt cx="1024948" cy="1955564"/>
          </a:xfrm>
        </p:grpSpPr>
        <p:sp>
          <p:nvSpPr>
            <p:cNvPr id="42" name="台形 6"/>
            <p:cNvSpPr/>
            <p:nvPr/>
          </p:nvSpPr>
          <p:spPr>
            <a:xfrm>
              <a:off x="5992868" y="3653118"/>
              <a:ext cx="200722" cy="98130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7"/>
            <p:cNvSpPr/>
            <p:nvPr/>
          </p:nvSpPr>
          <p:spPr>
            <a:xfrm>
              <a:off x="5580755" y="2678861"/>
              <a:ext cx="1024948" cy="1606839"/>
            </a:xfrm>
            <a:custGeom>
              <a:avLst/>
              <a:gdLst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1094365 h 1606839"/>
                <a:gd name="connsiteX1" fmla="*/ 479223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  <a:gd name="connsiteX0" fmla="*/ 0 w 1024948"/>
                <a:gd name="connsiteY0" fmla="*/ 1094365 h 1606839"/>
                <a:gd name="connsiteX1" fmla="*/ 512474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948" h="1606839">
                  <a:moveTo>
                    <a:pt x="0" y="1094365"/>
                  </a:moveTo>
                  <a:cubicBezTo>
                    <a:pt x="0" y="811333"/>
                    <a:pt x="229442" y="0"/>
                    <a:pt x="512474" y="0"/>
                  </a:cubicBezTo>
                  <a:cubicBezTo>
                    <a:pt x="795506" y="0"/>
                    <a:pt x="1024948" y="811333"/>
                    <a:pt x="1024948" y="1094365"/>
                  </a:cubicBezTo>
                  <a:cubicBezTo>
                    <a:pt x="1024948" y="1377397"/>
                    <a:pt x="795506" y="1606839"/>
                    <a:pt x="512474" y="1606839"/>
                  </a:cubicBezTo>
                  <a:cubicBezTo>
                    <a:pt x="229442" y="1606839"/>
                    <a:pt x="0" y="1377397"/>
                    <a:pt x="0" y="109436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山"/>
          <p:cNvGrpSpPr/>
          <p:nvPr/>
        </p:nvGrpSpPr>
        <p:grpSpPr>
          <a:xfrm>
            <a:off x="-133004" y="4634425"/>
            <a:ext cx="12452466" cy="2481270"/>
            <a:chOff x="-133004" y="4634425"/>
            <a:chExt cx="12452466" cy="2481270"/>
          </a:xfrm>
        </p:grpSpPr>
        <p:sp>
          <p:nvSpPr>
            <p:cNvPr id="4" name="フリーフォーム: 図形 3"/>
            <p:cNvSpPr/>
            <p:nvPr/>
          </p:nvSpPr>
          <p:spPr>
            <a:xfrm>
              <a:off x="-62630" y="4634425"/>
              <a:ext cx="12313085" cy="2317520"/>
            </a:xfrm>
            <a:custGeom>
              <a:avLst/>
              <a:gdLst>
                <a:gd name="connsiteX0" fmla="*/ 0 w 12313085"/>
                <a:gd name="connsiteY0" fmla="*/ 1139869 h 2317315"/>
                <a:gd name="connsiteX1" fmla="*/ 6162805 w 12313085"/>
                <a:gd name="connsiteY1" fmla="*/ 0 h 2317315"/>
                <a:gd name="connsiteX2" fmla="*/ 12300559 w 12313085"/>
                <a:gd name="connsiteY2" fmla="*/ 1227551 h 2317315"/>
                <a:gd name="connsiteX3" fmla="*/ 12313085 w 12313085"/>
                <a:gd name="connsiteY3" fmla="*/ 2304789 h 2317315"/>
                <a:gd name="connsiteX4" fmla="*/ 12526 w 12313085"/>
                <a:gd name="connsiteY4" fmla="*/ 2317315 h 2317315"/>
                <a:gd name="connsiteX5" fmla="*/ 0 w 12313085"/>
                <a:gd name="connsiteY5" fmla="*/ 1139869 h 2317315"/>
                <a:gd name="connsiteX0" fmla="*/ 0 w 12313085"/>
                <a:gd name="connsiteY0" fmla="*/ 1140074 h 2317520"/>
                <a:gd name="connsiteX1" fmla="*/ 6162805 w 12313085"/>
                <a:gd name="connsiteY1" fmla="*/ 205 h 2317520"/>
                <a:gd name="connsiteX2" fmla="*/ 12300559 w 12313085"/>
                <a:gd name="connsiteY2" fmla="*/ 1227756 h 2317520"/>
                <a:gd name="connsiteX3" fmla="*/ 12313085 w 12313085"/>
                <a:gd name="connsiteY3" fmla="*/ 2304994 h 2317520"/>
                <a:gd name="connsiteX4" fmla="*/ 12526 w 12313085"/>
                <a:gd name="connsiteY4" fmla="*/ 2317520 h 2317520"/>
                <a:gd name="connsiteX5" fmla="*/ 0 w 12313085"/>
                <a:gd name="connsiteY5" fmla="*/ 1140074 h 231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3085" h="2317520">
                  <a:moveTo>
                    <a:pt x="0" y="1140074"/>
                  </a:moveTo>
                  <a:cubicBezTo>
                    <a:pt x="1025046" y="753855"/>
                    <a:pt x="4112712" y="-14409"/>
                    <a:pt x="6162805" y="205"/>
                  </a:cubicBezTo>
                  <a:cubicBezTo>
                    <a:pt x="8212898" y="14819"/>
                    <a:pt x="11275512" y="843625"/>
                    <a:pt x="12300559" y="1227756"/>
                  </a:cubicBezTo>
                  <a:lnTo>
                    <a:pt x="12313085" y="2304994"/>
                  </a:lnTo>
                  <a:lnTo>
                    <a:pt x="12526" y="2317520"/>
                  </a:lnTo>
                  <a:lnTo>
                    <a:pt x="0" y="114007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-133004" y="5552894"/>
              <a:ext cx="12452466" cy="1562801"/>
            </a:xfrm>
            <a:custGeom>
              <a:avLst/>
              <a:gdLst>
                <a:gd name="connsiteX0" fmla="*/ 0 w 12452466"/>
                <a:gd name="connsiteY0" fmla="*/ 931025 h 1562793"/>
                <a:gd name="connsiteX1" fmla="*/ 6417426 w 12452466"/>
                <a:gd name="connsiteY1" fmla="*/ 0 h 1562793"/>
                <a:gd name="connsiteX2" fmla="*/ 12452466 w 12452466"/>
                <a:gd name="connsiteY2" fmla="*/ 914400 h 1562793"/>
                <a:gd name="connsiteX3" fmla="*/ 12419215 w 12452466"/>
                <a:gd name="connsiteY3" fmla="*/ 1496291 h 1562793"/>
                <a:gd name="connsiteX4" fmla="*/ 66502 w 12452466"/>
                <a:gd name="connsiteY4" fmla="*/ 1562793 h 1562793"/>
                <a:gd name="connsiteX5" fmla="*/ 0 w 12452466"/>
                <a:gd name="connsiteY5" fmla="*/ 931025 h 1562793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2466" h="1562801">
                  <a:moveTo>
                    <a:pt x="0" y="931033"/>
                  </a:moveTo>
                  <a:cubicBezTo>
                    <a:pt x="1058487" y="670568"/>
                    <a:pt x="4342015" y="2779"/>
                    <a:pt x="6417426" y="8"/>
                  </a:cubicBezTo>
                  <a:cubicBezTo>
                    <a:pt x="8492837" y="-2763"/>
                    <a:pt x="11452168" y="665026"/>
                    <a:pt x="12452466" y="914408"/>
                  </a:cubicBezTo>
                  <a:lnTo>
                    <a:pt x="12419215" y="1496299"/>
                  </a:lnTo>
                  <a:lnTo>
                    <a:pt x="66502" y="1562801"/>
                  </a:lnTo>
                  <a:lnTo>
                    <a:pt x="0" y="9310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chemeClr val="accent6">
                  <a:lumMod val="7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787" y="4470675"/>
            <a:ext cx="1420664" cy="243542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3495" y="4285701"/>
            <a:ext cx="1420664" cy="243542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961" y="4575473"/>
            <a:ext cx="1420664" cy="243542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897" y="4693377"/>
            <a:ext cx="1420664" cy="243542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546" y="4423449"/>
            <a:ext cx="1420664" cy="243542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048" y="4575473"/>
            <a:ext cx="1420664" cy="2435424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0697" y="4539974"/>
            <a:ext cx="1420664" cy="2435424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2552" y="4494128"/>
            <a:ext cx="1420664" cy="243542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1201" y="4693377"/>
            <a:ext cx="1420664" cy="243542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5839" y="5116582"/>
            <a:ext cx="1420664" cy="243542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3735" y="5116582"/>
            <a:ext cx="1420664" cy="2435424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478" y="5267688"/>
            <a:ext cx="1420664" cy="2435424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463" y="4867176"/>
            <a:ext cx="1420664" cy="2435424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414" y="4991879"/>
            <a:ext cx="1420664" cy="243542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134" y="5031194"/>
            <a:ext cx="1420664" cy="2435424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721" y="5031194"/>
            <a:ext cx="1420664" cy="2435424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561" y="4921941"/>
            <a:ext cx="1420664" cy="243542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493" y="5178413"/>
            <a:ext cx="1420664" cy="243542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2798" y="5178413"/>
            <a:ext cx="1420664" cy="2435424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118" y="5038116"/>
            <a:ext cx="1420664" cy="2435424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11" y="3388609"/>
            <a:ext cx="2710436" cy="464646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190" y="3653118"/>
            <a:ext cx="2710436" cy="464646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185" y="3932597"/>
            <a:ext cx="2710436" cy="464646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7862" y="3469954"/>
            <a:ext cx="2710436" cy="464646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56" y="4105884"/>
            <a:ext cx="2710436" cy="4646462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94501" y="3799777"/>
            <a:ext cx="2710436" cy="4646462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3216" y="3882430"/>
            <a:ext cx="2710436" cy="4646462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12628655" y="2482743"/>
            <a:ext cx="12397029" cy="1661028"/>
          </a:xfrm>
          <a:prstGeom prst="line">
            <a:avLst/>
          </a:prstGeom>
          <a:ln>
            <a:solidFill>
              <a:schemeClr val="accent1">
                <a:alpha val="1000"/>
              </a:schemeClr>
            </a:solidFill>
          </a:ln>
          <a:effectLst>
            <a:glow rad="127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045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5000">
        <p15:prstTrans prst="origami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85185E-6 L -0.92734 -0.2004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367" y="-1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"/>
          <p:cNvSpPr/>
          <p:nvPr/>
        </p:nvSpPr>
        <p:spPr>
          <a:xfrm>
            <a:off x="-133004" y="0"/>
            <a:ext cx="12383459" cy="5999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楕円 1"/>
          <p:cNvSpPr/>
          <p:nvPr/>
        </p:nvSpPr>
        <p:spPr>
          <a:xfrm>
            <a:off x="4303198" y="4212897"/>
            <a:ext cx="3616802" cy="361680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6" name="山"/>
          <p:cNvGrpSpPr/>
          <p:nvPr/>
        </p:nvGrpSpPr>
        <p:grpSpPr>
          <a:xfrm>
            <a:off x="-133004" y="4634425"/>
            <a:ext cx="12452466" cy="2481270"/>
            <a:chOff x="-133004" y="4634425"/>
            <a:chExt cx="12452466" cy="2481270"/>
          </a:xfrm>
        </p:grpSpPr>
        <p:sp>
          <p:nvSpPr>
            <p:cNvPr id="4" name="フリーフォーム: 図形 3"/>
            <p:cNvSpPr/>
            <p:nvPr/>
          </p:nvSpPr>
          <p:spPr>
            <a:xfrm>
              <a:off x="-62630" y="4634425"/>
              <a:ext cx="12313085" cy="2317520"/>
            </a:xfrm>
            <a:custGeom>
              <a:avLst/>
              <a:gdLst>
                <a:gd name="connsiteX0" fmla="*/ 0 w 12313085"/>
                <a:gd name="connsiteY0" fmla="*/ 1139869 h 2317315"/>
                <a:gd name="connsiteX1" fmla="*/ 6162805 w 12313085"/>
                <a:gd name="connsiteY1" fmla="*/ 0 h 2317315"/>
                <a:gd name="connsiteX2" fmla="*/ 12300559 w 12313085"/>
                <a:gd name="connsiteY2" fmla="*/ 1227551 h 2317315"/>
                <a:gd name="connsiteX3" fmla="*/ 12313085 w 12313085"/>
                <a:gd name="connsiteY3" fmla="*/ 2304789 h 2317315"/>
                <a:gd name="connsiteX4" fmla="*/ 12526 w 12313085"/>
                <a:gd name="connsiteY4" fmla="*/ 2317315 h 2317315"/>
                <a:gd name="connsiteX5" fmla="*/ 0 w 12313085"/>
                <a:gd name="connsiteY5" fmla="*/ 1139869 h 2317315"/>
                <a:gd name="connsiteX0" fmla="*/ 0 w 12313085"/>
                <a:gd name="connsiteY0" fmla="*/ 1140074 h 2317520"/>
                <a:gd name="connsiteX1" fmla="*/ 6162805 w 12313085"/>
                <a:gd name="connsiteY1" fmla="*/ 205 h 2317520"/>
                <a:gd name="connsiteX2" fmla="*/ 12300559 w 12313085"/>
                <a:gd name="connsiteY2" fmla="*/ 1227756 h 2317520"/>
                <a:gd name="connsiteX3" fmla="*/ 12313085 w 12313085"/>
                <a:gd name="connsiteY3" fmla="*/ 2304994 h 2317520"/>
                <a:gd name="connsiteX4" fmla="*/ 12526 w 12313085"/>
                <a:gd name="connsiteY4" fmla="*/ 2317520 h 2317520"/>
                <a:gd name="connsiteX5" fmla="*/ 0 w 12313085"/>
                <a:gd name="connsiteY5" fmla="*/ 1140074 h 231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3085" h="2317520">
                  <a:moveTo>
                    <a:pt x="0" y="1140074"/>
                  </a:moveTo>
                  <a:cubicBezTo>
                    <a:pt x="1025046" y="753855"/>
                    <a:pt x="4112712" y="-14409"/>
                    <a:pt x="6162805" y="205"/>
                  </a:cubicBezTo>
                  <a:cubicBezTo>
                    <a:pt x="8212898" y="14819"/>
                    <a:pt x="11275512" y="843625"/>
                    <a:pt x="12300559" y="1227756"/>
                  </a:cubicBezTo>
                  <a:lnTo>
                    <a:pt x="12313085" y="2304994"/>
                  </a:lnTo>
                  <a:lnTo>
                    <a:pt x="12526" y="2317520"/>
                  </a:lnTo>
                  <a:lnTo>
                    <a:pt x="0" y="114007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-133004" y="5552894"/>
              <a:ext cx="12452466" cy="1562801"/>
            </a:xfrm>
            <a:custGeom>
              <a:avLst/>
              <a:gdLst>
                <a:gd name="connsiteX0" fmla="*/ 0 w 12452466"/>
                <a:gd name="connsiteY0" fmla="*/ 931025 h 1562793"/>
                <a:gd name="connsiteX1" fmla="*/ 6417426 w 12452466"/>
                <a:gd name="connsiteY1" fmla="*/ 0 h 1562793"/>
                <a:gd name="connsiteX2" fmla="*/ 12452466 w 12452466"/>
                <a:gd name="connsiteY2" fmla="*/ 914400 h 1562793"/>
                <a:gd name="connsiteX3" fmla="*/ 12419215 w 12452466"/>
                <a:gd name="connsiteY3" fmla="*/ 1496291 h 1562793"/>
                <a:gd name="connsiteX4" fmla="*/ 66502 w 12452466"/>
                <a:gd name="connsiteY4" fmla="*/ 1562793 h 1562793"/>
                <a:gd name="connsiteX5" fmla="*/ 0 w 12452466"/>
                <a:gd name="connsiteY5" fmla="*/ 931025 h 1562793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2466" h="1562801">
                  <a:moveTo>
                    <a:pt x="0" y="931033"/>
                  </a:moveTo>
                  <a:cubicBezTo>
                    <a:pt x="1058487" y="670568"/>
                    <a:pt x="4342015" y="2779"/>
                    <a:pt x="6417426" y="8"/>
                  </a:cubicBezTo>
                  <a:cubicBezTo>
                    <a:pt x="8492837" y="-2763"/>
                    <a:pt x="11452168" y="665026"/>
                    <a:pt x="12452466" y="914408"/>
                  </a:cubicBezTo>
                  <a:lnTo>
                    <a:pt x="12419215" y="1496299"/>
                  </a:lnTo>
                  <a:lnTo>
                    <a:pt x="66502" y="1562801"/>
                  </a:lnTo>
                  <a:lnTo>
                    <a:pt x="0" y="9310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chemeClr val="accent4">
                  <a:lumMod val="7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木"/>
          <p:cNvGrpSpPr/>
          <p:nvPr/>
        </p:nvGrpSpPr>
        <p:grpSpPr>
          <a:xfrm>
            <a:off x="5580755" y="2678861"/>
            <a:ext cx="1024948" cy="1955564"/>
            <a:chOff x="5580755" y="2678861"/>
            <a:chExt cx="1024948" cy="1955564"/>
          </a:xfrm>
        </p:grpSpPr>
        <p:sp>
          <p:nvSpPr>
            <p:cNvPr id="12" name="台形 6"/>
            <p:cNvSpPr/>
            <p:nvPr/>
          </p:nvSpPr>
          <p:spPr>
            <a:xfrm>
              <a:off x="5992868" y="3653118"/>
              <a:ext cx="200722" cy="98130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7"/>
            <p:cNvSpPr/>
            <p:nvPr/>
          </p:nvSpPr>
          <p:spPr>
            <a:xfrm>
              <a:off x="5580755" y="2678861"/>
              <a:ext cx="1024948" cy="1606839"/>
            </a:xfrm>
            <a:custGeom>
              <a:avLst/>
              <a:gdLst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1094365 h 1606839"/>
                <a:gd name="connsiteX1" fmla="*/ 479223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  <a:gd name="connsiteX0" fmla="*/ 0 w 1024948"/>
                <a:gd name="connsiteY0" fmla="*/ 1094365 h 1606839"/>
                <a:gd name="connsiteX1" fmla="*/ 512474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948" h="1606839">
                  <a:moveTo>
                    <a:pt x="0" y="1094365"/>
                  </a:moveTo>
                  <a:cubicBezTo>
                    <a:pt x="0" y="811333"/>
                    <a:pt x="229442" y="0"/>
                    <a:pt x="512474" y="0"/>
                  </a:cubicBezTo>
                  <a:cubicBezTo>
                    <a:pt x="795506" y="0"/>
                    <a:pt x="1024948" y="811333"/>
                    <a:pt x="1024948" y="1094365"/>
                  </a:cubicBezTo>
                  <a:cubicBezTo>
                    <a:pt x="1024948" y="1377397"/>
                    <a:pt x="795506" y="1606839"/>
                    <a:pt x="512474" y="1606839"/>
                  </a:cubicBezTo>
                  <a:cubicBezTo>
                    <a:pt x="229442" y="1606839"/>
                    <a:pt x="0" y="1377397"/>
                    <a:pt x="0" y="109436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432609" y="4152053"/>
            <a:ext cx="3617645" cy="1681141"/>
            <a:chOff x="6218481" y="5066453"/>
            <a:chExt cx="3617645" cy="1681141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52" name="グループ化 51"/>
          <p:cNvGrpSpPr/>
          <p:nvPr/>
        </p:nvGrpSpPr>
        <p:grpSpPr>
          <a:xfrm>
            <a:off x="1667631" y="4296599"/>
            <a:ext cx="3617645" cy="1681141"/>
            <a:chOff x="6218481" y="5066453"/>
            <a:chExt cx="3617645" cy="1681141"/>
          </a:xfrm>
        </p:grpSpPr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57" name="図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59" name="図 5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62" name="図 6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63" name="図 6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64" name="図 6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65" name="グループ化 64"/>
          <p:cNvGrpSpPr/>
          <p:nvPr/>
        </p:nvGrpSpPr>
        <p:grpSpPr>
          <a:xfrm>
            <a:off x="6930880" y="4314127"/>
            <a:ext cx="3617645" cy="1681141"/>
            <a:chOff x="6218481" y="5066453"/>
            <a:chExt cx="3617645" cy="1681141"/>
          </a:xfrm>
        </p:grpSpPr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67" name="図 6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71" name="図 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72" name="図 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73" name="図 7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74" name="図 7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75" name="図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76" name="図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77" name="図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78" name="グループ化 77"/>
          <p:cNvGrpSpPr/>
          <p:nvPr/>
        </p:nvGrpSpPr>
        <p:grpSpPr>
          <a:xfrm>
            <a:off x="9007435" y="4712323"/>
            <a:ext cx="3617645" cy="1681141"/>
            <a:chOff x="6218481" y="5066453"/>
            <a:chExt cx="3617645" cy="1681141"/>
          </a:xfrm>
        </p:grpSpPr>
        <p:pic>
          <p:nvPicPr>
            <p:cNvPr id="79" name="図 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81" name="図 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83" name="図 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84" name="図 8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85" name="図 8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86" name="図 8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87" name="図 8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88" name="図 8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89" name="図 8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90" name="図 8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91" name="グループ化 90"/>
          <p:cNvGrpSpPr/>
          <p:nvPr/>
        </p:nvGrpSpPr>
        <p:grpSpPr>
          <a:xfrm>
            <a:off x="6131893" y="4712323"/>
            <a:ext cx="3617645" cy="1681141"/>
            <a:chOff x="6218481" y="5066453"/>
            <a:chExt cx="3617645" cy="1681141"/>
          </a:xfrm>
        </p:grpSpPr>
        <p:pic>
          <p:nvPicPr>
            <p:cNvPr id="92" name="図 9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93" name="図 9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94" name="図 9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95" name="図 9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96" name="図 9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97" name="図 9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98" name="図 9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99" name="図 9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00" name="図 9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01" name="図 10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02" name="図 1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03" name="図 10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04" name="グループ化 103"/>
          <p:cNvGrpSpPr/>
          <p:nvPr/>
        </p:nvGrpSpPr>
        <p:grpSpPr>
          <a:xfrm>
            <a:off x="3254518" y="4556018"/>
            <a:ext cx="3617645" cy="1681141"/>
            <a:chOff x="6218481" y="5066453"/>
            <a:chExt cx="3617645" cy="1681141"/>
          </a:xfrm>
        </p:grpSpPr>
        <p:pic>
          <p:nvPicPr>
            <p:cNvPr id="105" name="図 10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06" name="図 1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07" name="図 10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08" name="図 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09" name="図 10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10" name="図 10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11" name="図 1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12" name="図 1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13" name="図 1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14" name="図 1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15" name="図 1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16" name="図 1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17" name="グループ化 116"/>
          <p:cNvGrpSpPr/>
          <p:nvPr/>
        </p:nvGrpSpPr>
        <p:grpSpPr>
          <a:xfrm>
            <a:off x="-246811" y="4624719"/>
            <a:ext cx="3617645" cy="1681141"/>
            <a:chOff x="6218481" y="5066453"/>
            <a:chExt cx="3617645" cy="1681141"/>
          </a:xfrm>
        </p:grpSpPr>
        <p:pic>
          <p:nvPicPr>
            <p:cNvPr id="118" name="図 1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19" name="図 1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20" name="図 1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21" name="図 1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22" name="図 1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23" name="図 1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24" name="図 1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25" name="図 1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26" name="図 1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27" name="図 1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28" name="図 1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29" name="図 1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30" name="グループ化 129"/>
          <p:cNvGrpSpPr/>
          <p:nvPr/>
        </p:nvGrpSpPr>
        <p:grpSpPr>
          <a:xfrm>
            <a:off x="1158389" y="4981941"/>
            <a:ext cx="3617645" cy="1681141"/>
            <a:chOff x="6218481" y="5066453"/>
            <a:chExt cx="3617645" cy="1681141"/>
          </a:xfrm>
        </p:grpSpPr>
        <p:pic>
          <p:nvPicPr>
            <p:cNvPr id="131" name="図 1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32" name="図 1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33" name="図 1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34" name="図 1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35" name="図 1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36" name="図 1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37" name="図 1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38" name="図 1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39" name="図 1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40" name="図 1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41" name="図 14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42" name="図 14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43" name="グループ化 142"/>
          <p:cNvGrpSpPr/>
          <p:nvPr/>
        </p:nvGrpSpPr>
        <p:grpSpPr>
          <a:xfrm>
            <a:off x="3790595" y="4603102"/>
            <a:ext cx="3617645" cy="1681141"/>
            <a:chOff x="6218481" y="5066453"/>
            <a:chExt cx="3617645" cy="1681141"/>
          </a:xfrm>
        </p:grpSpPr>
        <p:pic>
          <p:nvPicPr>
            <p:cNvPr id="144" name="図 14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45" name="図 14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46" name="図 14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47" name="図 1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48" name="図 1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49" name="図 14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50" name="図 14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51" name="図 1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52" name="図 15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53" name="図 1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54" name="図 1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55" name="図 1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56" name="グループ化 155"/>
          <p:cNvGrpSpPr/>
          <p:nvPr/>
        </p:nvGrpSpPr>
        <p:grpSpPr>
          <a:xfrm>
            <a:off x="-1095044" y="4959753"/>
            <a:ext cx="3617645" cy="1681141"/>
            <a:chOff x="6218481" y="5066453"/>
            <a:chExt cx="3617645" cy="1681141"/>
          </a:xfrm>
        </p:grpSpPr>
        <p:pic>
          <p:nvPicPr>
            <p:cNvPr id="157" name="図 1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58" name="図 15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59" name="図 15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60" name="図 15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61" name="図 16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62" name="図 16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63" name="図 16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64" name="図 16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65" name="図 1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66" name="図 16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67" name="図 16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68" name="図 16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69" name="グループ化 168"/>
          <p:cNvGrpSpPr/>
          <p:nvPr/>
        </p:nvGrpSpPr>
        <p:grpSpPr>
          <a:xfrm>
            <a:off x="-1185096" y="5604439"/>
            <a:ext cx="3617645" cy="1681141"/>
            <a:chOff x="6218481" y="5066453"/>
            <a:chExt cx="3617645" cy="1681141"/>
          </a:xfrm>
        </p:grpSpPr>
        <p:pic>
          <p:nvPicPr>
            <p:cNvPr id="170" name="図 16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71" name="図 1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72" name="図 1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73" name="図 17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74" name="図 17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75" name="図 1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76" name="図 1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77" name="図 1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78" name="図 1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79" name="図 1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80" name="図 17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81" name="図 1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82" name="グループ化 181"/>
          <p:cNvGrpSpPr/>
          <p:nvPr/>
        </p:nvGrpSpPr>
        <p:grpSpPr>
          <a:xfrm>
            <a:off x="1135540" y="5538960"/>
            <a:ext cx="3617645" cy="1681141"/>
            <a:chOff x="6218481" y="5066453"/>
            <a:chExt cx="3617645" cy="1681141"/>
          </a:xfrm>
        </p:grpSpPr>
        <p:pic>
          <p:nvPicPr>
            <p:cNvPr id="183" name="図 1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84" name="図 18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85" name="図 18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86" name="図 18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87" name="図 18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88" name="図 18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89" name="図 18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90" name="図 18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191" name="図 19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192" name="図 19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193" name="図 19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194" name="図 19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195" name="グループ化 194"/>
          <p:cNvGrpSpPr/>
          <p:nvPr/>
        </p:nvGrpSpPr>
        <p:grpSpPr>
          <a:xfrm>
            <a:off x="3811065" y="5514564"/>
            <a:ext cx="3617645" cy="1681141"/>
            <a:chOff x="6218481" y="5066453"/>
            <a:chExt cx="3617645" cy="1681141"/>
          </a:xfrm>
        </p:grpSpPr>
        <p:pic>
          <p:nvPicPr>
            <p:cNvPr id="196" name="図 19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97" name="図 19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98" name="図 19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99" name="図 19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00" name="図 19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01" name="図 20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02" name="図 2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03" name="図 20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04" name="図 20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05" name="図 20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06" name="図 2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07" name="図 20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208" name="グループ化 207"/>
          <p:cNvGrpSpPr/>
          <p:nvPr/>
        </p:nvGrpSpPr>
        <p:grpSpPr>
          <a:xfrm>
            <a:off x="7023720" y="5270019"/>
            <a:ext cx="3617645" cy="1681141"/>
            <a:chOff x="6218481" y="5066453"/>
            <a:chExt cx="3617645" cy="1681141"/>
          </a:xfrm>
        </p:grpSpPr>
        <p:pic>
          <p:nvPicPr>
            <p:cNvPr id="209" name="図 20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10" name="図 20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11" name="図 2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212" name="図 2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13" name="図 2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14" name="図 2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15" name="図 2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16" name="図 2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17" name="図 2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18" name="図 2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19" name="図 2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20" name="図 2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221" name="グループ化 220"/>
          <p:cNvGrpSpPr/>
          <p:nvPr/>
        </p:nvGrpSpPr>
        <p:grpSpPr>
          <a:xfrm>
            <a:off x="8342127" y="5030903"/>
            <a:ext cx="4820970" cy="2233110"/>
            <a:chOff x="6218481" y="5066453"/>
            <a:chExt cx="3617645" cy="1681141"/>
          </a:xfrm>
        </p:grpSpPr>
        <p:pic>
          <p:nvPicPr>
            <p:cNvPr id="222" name="図 2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23" name="図 2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24" name="図 2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225" name="図 2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26" name="図 2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27" name="図 2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28" name="図 2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29" name="図 2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30" name="図 2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31" name="図 2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32" name="図 2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33" name="図 2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234" name="グループ化 233"/>
          <p:cNvGrpSpPr/>
          <p:nvPr/>
        </p:nvGrpSpPr>
        <p:grpSpPr>
          <a:xfrm>
            <a:off x="5217756" y="5030903"/>
            <a:ext cx="4596220" cy="2368804"/>
            <a:chOff x="6218481" y="5066453"/>
            <a:chExt cx="3617645" cy="1681141"/>
          </a:xfrm>
        </p:grpSpPr>
        <p:pic>
          <p:nvPicPr>
            <p:cNvPr id="235" name="図 2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36" name="図 2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37" name="図 2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238" name="図 2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39" name="図 2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40" name="図 2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41" name="図 24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42" name="図 24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43" name="図 24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44" name="図 24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45" name="図 24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46" name="図 24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247" name="グループ化 246"/>
          <p:cNvGrpSpPr/>
          <p:nvPr/>
        </p:nvGrpSpPr>
        <p:grpSpPr>
          <a:xfrm>
            <a:off x="3341071" y="5218135"/>
            <a:ext cx="4997892" cy="2493103"/>
            <a:chOff x="6218481" y="5066453"/>
            <a:chExt cx="3617645" cy="1681141"/>
          </a:xfrm>
        </p:grpSpPr>
        <p:pic>
          <p:nvPicPr>
            <p:cNvPr id="248" name="図 2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49" name="図 24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50" name="図 24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251" name="図 2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52" name="図 25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53" name="図 2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54" name="図 2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55" name="図 2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56" name="図 2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57" name="図 2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58" name="図 25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59" name="図 25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260" name="グループ化 259"/>
          <p:cNvGrpSpPr/>
          <p:nvPr/>
        </p:nvGrpSpPr>
        <p:grpSpPr>
          <a:xfrm>
            <a:off x="-314341" y="5462368"/>
            <a:ext cx="4507456" cy="2116047"/>
            <a:chOff x="6218481" y="5066453"/>
            <a:chExt cx="3617645" cy="1681141"/>
          </a:xfrm>
        </p:grpSpPr>
        <p:pic>
          <p:nvPicPr>
            <p:cNvPr id="261" name="図 26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62" name="図 26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63" name="図 26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264" name="図 26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65" name="図 2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66" name="図 26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67" name="図 26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68" name="図 26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69" name="図 26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70" name="図 26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71" name="図 2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72" name="図 2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grpSp>
        <p:nvGrpSpPr>
          <p:cNvPr id="273" name="グループ化 272"/>
          <p:cNvGrpSpPr/>
          <p:nvPr/>
        </p:nvGrpSpPr>
        <p:grpSpPr>
          <a:xfrm>
            <a:off x="7452490" y="5236053"/>
            <a:ext cx="4998664" cy="2655390"/>
            <a:chOff x="6218481" y="5066453"/>
            <a:chExt cx="3617645" cy="1681141"/>
          </a:xfrm>
        </p:grpSpPr>
        <p:pic>
          <p:nvPicPr>
            <p:cNvPr id="274" name="図 27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275" name="図 2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276" name="図 2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277" name="図 2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278" name="図 2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279" name="図 2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280" name="図 27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281" name="図 2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82" name="図 28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83" name="図 2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84" name="図 28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85" name="図 28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  <p:sp>
        <p:nvSpPr>
          <p:cNvPr id="3" name="正方形/長方形 2"/>
          <p:cNvSpPr/>
          <p:nvPr/>
        </p:nvSpPr>
        <p:spPr>
          <a:xfrm>
            <a:off x="-246811" y="0"/>
            <a:ext cx="12697965" cy="7096074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790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5000">
        <p15:prstTrans prst="curtains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7.40741E-7 L -2.08333E-6 -0.5592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9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"/>
          <p:cNvSpPr/>
          <p:nvPr/>
        </p:nvSpPr>
        <p:spPr>
          <a:xfrm>
            <a:off x="-133004" y="0"/>
            <a:ext cx="12383459" cy="59993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山"/>
          <p:cNvGrpSpPr/>
          <p:nvPr/>
        </p:nvGrpSpPr>
        <p:grpSpPr>
          <a:xfrm>
            <a:off x="-133004" y="4634425"/>
            <a:ext cx="12452466" cy="2481270"/>
            <a:chOff x="-133004" y="4634425"/>
            <a:chExt cx="12452466" cy="2481270"/>
          </a:xfrm>
        </p:grpSpPr>
        <p:sp>
          <p:nvSpPr>
            <p:cNvPr id="4" name="フリーフォーム: 図形 3"/>
            <p:cNvSpPr/>
            <p:nvPr/>
          </p:nvSpPr>
          <p:spPr>
            <a:xfrm>
              <a:off x="-62630" y="4634425"/>
              <a:ext cx="12313085" cy="2317520"/>
            </a:xfrm>
            <a:custGeom>
              <a:avLst/>
              <a:gdLst>
                <a:gd name="connsiteX0" fmla="*/ 0 w 12313085"/>
                <a:gd name="connsiteY0" fmla="*/ 1139869 h 2317315"/>
                <a:gd name="connsiteX1" fmla="*/ 6162805 w 12313085"/>
                <a:gd name="connsiteY1" fmla="*/ 0 h 2317315"/>
                <a:gd name="connsiteX2" fmla="*/ 12300559 w 12313085"/>
                <a:gd name="connsiteY2" fmla="*/ 1227551 h 2317315"/>
                <a:gd name="connsiteX3" fmla="*/ 12313085 w 12313085"/>
                <a:gd name="connsiteY3" fmla="*/ 2304789 h 2317315"/>
                <a:gd name="connsiteX4" fmla="*/ 12526 w 12313085"/>
                <a:gd name="connsiteY4" fmla="*/ 2317315 h 2317315"/>
                <a:gd name="connsiteX5" fmla="*/ 0 w 12313085"/>
                <a:gd name="connsiteY5" fmla="*/ 1139869 h 2317315"/>
                <a:gd name="connsiteX0" fmla="*/ 0 w 12313085"/>
                <a:gd name="connsiteY0" fmla="*/ 1140074 h 2317520"/>
                <a:gd name="connsiteX1" fmla="*/ 6162805 w 12313085"/>
                <a:gd name="connsiteY1" fmla="*/ 205 h 2317520"/>
                <a:gd name="connsiteX2" fmla="*/ 12300559 w 12313085"/>
                <a:gd name="connsiteY2" fmla="*/ 1227756 h 2317520"/>
                <a:gd name="connsiteX3" fmla="*/ 12313085 w 12313085"/>
                <a:gd name="connsiteY3" fmla="*/ 2304994 h 2317520"/>
                <a:gd name="connsiteX4" fmla="*/ 12526 w 12313085"/>
                <a:gd name="connsiteY4" fmla="*/ 2317520 h 2317520"/>
                <a:gd name="connsiteX5" fmla="*/ 0 w 12313085"/>
                <a:gd name="connsiteY5" fmla="*/ 1140074 h 231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3085" h="2317520">
                  <a:moveTo>
                    <a:pt x="0" y="1140074"/>
                  </a:moveTo>
                  <a:cubicBezTo>
                    <a:pt x="1025046" y="753855"/>
                    <a:pt x="4112712" y="-14409"/>
                    <a:pt x="6162805" y="205"/>
                  </a:cubicBezTo>
                  <a:cubicBezTo>
                    <a:pt x="8212898" y="14819"/>
                    <a:pt x="11275512" y="843625"/>
                    <a:pt x="12300559" y="1227756"/>
                  </a:cubicBezTo>
                  <a:lnTo>
                    <a:pt x="12313085" y="2304994"/>
                  </a:lnTo>
                  <a:lnTo>
                    <a:pt x="12526" y="2317520"/>
                  </a:lnTo>
                  <a:lnTo>
                    <a:pt x="0" y="114007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-133004" y="5552894"/>
              <a:ext cx="12452466" cy="1562801"/>
            </a:xfrm>
            <a:custGeom>
              <a:avLst/>
              <a:gdLst>
                <a:gd name="connsiteX0" fmla="*/ 0 w 12452466"/>
                <a:gd name="connsiteY0" fmla="*/ 931025 h 1562793"/>
                <a:gd name="connsiteX1" fmla="*/ 6417426 w 12452466"/>
                <a:gd name="connsiteY1" fmla="*/ 0 h 1562793"/>
                <a:gd name="connsiteX2" fmla="*/ 12452466 w 12452466"/>
                <a:gd name="connsiteY2" fmla="*/ 914400 h 1562793"/>
                <a:gd name="connsiteX3" fmla="*/ 12419215 w 12452466"/>
                <a:gd name="connsiteY3" fmla="*/ 1496291 h 1562793"/>
                <a:gd name="connsiteX4" fmla="*/ 66502 w 12452466"/>
                <a:gd name="connsiteY4" fmla="*/ 1562793 h 1562793"/>
                <a:gd name="connsiteX5" fmla="*/ 0 w 12452466"/>
                <a:gd name="connsiteY5" fmla="*/ 931025 h 1562793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2466" h="1562801">
                  <a:moveTo>
                    <a:pt x="0" y="931033"/>
                  </a:moveTo>
                  <a:cubicBezTo>
                    <a:pt x="1058487" y="670568"/>
                    <a:pt x="4342015" y="2779"/>
                    <a:pt x="6417426" y="8"/>
                  </a:cubicBezTo>
                  <a:cubicBezTo>
                    <a:pt x="8492837" y="-2763"/>
                    <a:pt x="11452168" y="665026"/>
                    <a:pt x="12452466" y="914408"/>
                  </a:cubicBezTo>
                  <a:lnTo>
                    <a:pt x="12419215" y="1496299"/>
                  </a:lnTo>
                  <a:lnTo>
                    <a:pt x="66502" y="1562801"/>
                  </a:lnTo>
                  <a:lnTo>
                    <a:pt x="0" y="9310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木"/>
          <p:cNvGrpSpPr/>
          <p:nvPr/>
        </p:nvGrpSpPr>
        <p:grpSpPr>
          <a:xfrm>
            <a:off x="5580755" y="2678861"/>
            <a:ext cx="1024948" cy="1955564"/>
            <a:chOff x="5580755" y="2678861"/>
            <a:chExt cx="1024948" cy="1955564"/>
          </a:xfrm>
        </p:grpSpPr>
        <p:sp>
          <p:nvSpPr>
            <p:cNvPr id="12" name="台形 6"/>
            <p:cNvSpPr/>
            <p:nvPr/>
          </p:nvSpPr>
          <p:spPr>
            <a:xfrm>
              <a:off x="5992868" y="3653118"/>
              <a:ext cx="200722" cy="98130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7"/>
            <p:cNvSpPr/>
            <p:nvPr/>
          </p:nvSpPr>
          <p:spPr>
            <a:xfrm>
              <a:off x="5580755" y="2678861"/>
              <a:ext cx="1024948" cy="1606839"/>
            </a:xfrm>
            <a:custGeom>
              <a:avLst/>
              <a:gdLst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1094365 h 1606839"/>
                <a:gd name="connsiteX1" fmla="*/ 479223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  <a:gd name="connsiteX0" fmla="*/ 0 w 1024948"/>
                <a:gd name="connsiteY0" fmla="*/ 1094365 h 1606839"/>
                <a:gd name="connsiteX1" fmla="*/ 512474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948" h="1606839">
                  <a:moveTo>
                    <a:pt x="0" y="1094365"/>
                  </a:moveTo>
                  <a:cubicBezTo>
                    <a:pt x="0" y="811333"/>
                    <a:pt x="229442" y="0"/>
                    <a:pt x="512474" y="0"/>
                  </a:cubicBezTo>
                  <a:cubicBezTo>
                    <a:pt x="795506" y="0"/>
                    <a:pt x="1024948" y="811333"/>
                    <a:pt x="1024948" y="1094365"/>
                  </a:cubicBezTo>
                  <a:cubicBezTo>
                    <a:pt x="1024948" y="1377397"/>
                    <a:pt x="795506" y="1606839"/>
                    <a:pt x="512474" y="1606839"/>
                  </a:cubicBezTo>
                  <a:cubicBezTo>
                    <a:pt x="229442" y="1606839"/>
                    <a:pt x="0" y="1377397"/>
                    <a:pt x="0" y="109436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フリーフォーム: 図形 13"/>
          <p:cNvSpPr/>
          <p:nvPr/>
        </p:nvSpPr>
        <p:spPr>
          <a:xfrm>
            <a:off x="-97818" y="4600305"/>
            <a:ext cx="12313085" cy="2317520"/>
          </a:xfrm>
          <a:custGeom>
            <a:avLst/>
            <a:gdLst>
              <a:gd name="connsiteX0" fmla="*/ 0 w 12313085"/>
              <a:gd name="connsiteY0" fmla="*/ 1139869 h 2317315"/>
              <a:gd name="connsiteX1" fmla="*/ 6162805 w 12313085"/>
              <a:gd name="connsiteY1" fmla="*/ 0 h 2317315"/>
              <a:gd name="connsiteX2" fmla="*/ 12300559 w 12313085"/>
              <a:gd name="connsiteY2" fmla="*/ 1227551 h 2317315"/>
              <a:gd name="connsiteX3" fmla="*/ 12313085 w 12313085"/>
              <a:gd name="connsiteY3" fmla="*/ 2304789 h 2317315"/>
              <a:gd name="connsiteX4" fmla="*/ 12526 w 12313085"/>
              <a:gd name="connsiteY4" fmla="*/ 2317315 h 2317315"/>
              <a:gd name="connsiteX5" fmla="*/ 0 w 12313085"/>
              <a:gd name="connsiteY5" fmla="*/ 1139869 h 2317315"/>
              <a:gd name="connsiteX0" fmla="*/ 0 w 12313085"/>
              <a:gd name="connsiteY0" fmla="*/ 1140074 h 2317520"/>
              <a:gd name="connsiteX1" fmla="*/ 6162805 w 12313085"/>
              <a:gd name="connsiteY1" fmla="*/ 205 h 2317520"/>
              <a:gd name="connsiteX2" fmla="*/ 12300559 w 12313085"/>
              <a:gd name="connsiteY2" fmla="*/ 1227756 h 2317520"/>
              <a:gd name="connsiteX3" fmla="*/ 12313085 w 12313085"/>
              <a:gd name="connsiteY3" fmla="*/ 2304994 h 2317520"/>
              <a:gd name="connsiteX4" fmla="*/ 12526 w 12313085"/>
              <a:gd name="connsiteY4" fmla="*/ 2317520 h 2317520"/>
              <a:gd name="connsiteX5" fmla="*/ 0 w 12313085"/>
              <a:gd name="connsiteY5" fmla="*/ 1140074 h 231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3085" h="2317520">
                <a:moveTo>
                  <a:pt x="0" y="1140074"/>
                </a:moveTo>
                <a:cubicBezTo>
                  <a:pt x="1025046" y="753855"/>
                  <a:pt x="4112712" y="-14409"/>
                  <a:pt x="6162805" y="205"/>
                </a:cubicBezTo>
                <a:cubicBezTo>
                  <a:pt x="8212898" y="14819"/>
                  <a:pt x="11275512" y="843625"/>
                  <a:pt x="12300559" y="1227756"/>
                </a:cubicBezTo>
                <a:lnTo>
                  <a:pt x="12313085" y="2304994"/>
                </a:lnTo>
                <a:lnTo>
                  <a:pt x="12526" y="2317520"/>
                </a:lnTo>
                <a:lnTo>
                  <a:pt x="0" y="11400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7"/>
          <p:cNvSpPr/>
          <p:nvPr/>
        </p:nvSpPr>
        <p:spPr>
          <a:xfrm>
            <a:off x="5580755" y="2678860"/>
            <a:ext cx="1024948" cy="1606839"/>
          </a:xfrm>
          <a:custGeom>
            <a:avLst/>
            <a:gdLst>
              <a:gd name="connsiteX0" fmla="*/ 0 w 1024948"/>
              <a:gd name="connsiteY0" fmla="*/ 512474 h 1024948"/>
              <a:gd name="connsiteX1" fmla="*/ 512474 w 1024948"/>
              <a:gd name="connsiteY1" fmla="*/ 0 h 1024948"/>
              <a:gd name="connsiteX2" fmla="*/ 1024948 w 1024948"/>
              <a:gd name="connsiteY2" fmla="*/ 512474 h 1024948"/>
              <a:gd name="connsiteX3" fmla="*/ 512474 w 1024948"/>
              <a:gd name="connsiteY3" fmla="*/ 1024948 h 1024948"/>
              <a:gd name="connsiteX4" fmla="*/ 0 w 1024948"/>
              <a:gd name="connsiteY4" fmla="*/ 512474 h 1024948"/>
              <a:gd name="connsiteX0" fmla="*/ 0 w 1024948"/>
              <a:gd name="connsiteY0" fmla="*/ 512474 h 1024948"/>
              <a:gd name="connsiteX1" fmla="*/ 512474 w 1024948"/>
              <a:gd name="connsiteY1" fmla="*/ 0 h 1024948"/>
              <a:gd name="connsiteX2" fmla="*/ 1024948 w 1024948"/>
              <a:gd name="connsiteY2" fmla="*/ 512474 h 1024948"/>
              <a:gd name="connsiteX3" fmla="*/ 512474 w 1024948"/>
              <a:gd name="connsiteY3" fmla="*/ 1024948 h 1024948"/>
              <a:gd name="connsiteX4" fmla="*/ 0 w 1024948"/>
              <a:gd name="connsiteY4" fmla="*/ 512474 h 1024948"/>
              <a:gd name="connsiteX0" fmla="*/ 0 w 1024948"/>
              <a:gd name="connsiteY0" fmla="*/ 1094365 h 1606839"/>
              <a:gd name="connsiteX1" fmla="*/ 479223 w 1024948"/>
              <a:gd name="connsiteY1" fmla="*/ 0 h 1606839"/>
              <a:gd name="connsiteX2" fmla="*/ 1024948 w 1024948"/>
              <a:gd name="connsiteY2" fmla="*/ 1094365 h 1606839"/>
              <a:gd name="connsiteX3" fmla="*/ 512474 w 1024948"/>
              <a:gd name="connsiteY3" fmla="*/ 1606839 h 1606839"/>
              <a:gd name="connsiteX4" fmla="*/ 0 w 1024948"/>
              <a:gd name="connsiteY4" fmla="*/ 1094365 h 1606839"/>
              <a:gd name="connsiteX0" fmla="*/ 0 w 1024948"/>
              <a:gd name="connsiteY0" fmla="*/ 1094365 h 1606839"/>
              <a:gd name="connsiteX1" fmla="*/ 512474 w 1024948"/>
              <a:gd name="connsiteY1" fmla="*/ 0 h 1606839"/>
              <a:gd name="connsiteX2" fmla="*/ 1024948 w 1024948"/>
              <a:gd name="connsiteY2" fmla="*/ 1094365 h 1606839"/>
              <a:gd name="connsiteX3" fmla="*/ 512474 w 1024948"/>
              <a:gd name="connsiteY3" fmla="*/ 1606839 h 1606839"/>
              <a:gd name="connsiteX4" fmla="*/ 0 w 1024948"/>
              <a:gd name="connsiteY4" fmla="*/ 1094365 h 160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4948" h="1606839">
                <a:moveTo>
                  <a:pt x="0" y="1094365"/>
                </a:moveTo>
                <a:cubicBezTo>
                  <a:pt x="0" y="811333"/>
                  <a:pt x="229442" y="0"/>
                  <a:pt x="512474" y="0"/>
                </a:cubicBezTo>
                <a:cubicBezTo>
                  <a:pt x="795506" y="0"/>
                  <a:pt x="1024948" y="811333"/>
                  <a:pt x="1024948" y="1094365"/>
                </a:cubicBezTo>
                <a:cubicBezTo>
                  <a:pt x="1024948" y="1377397"/>
                  <a:pt x="795506" y="1606839"/>
                  <a:pt x="512474" y="1606839"/>
                </a:cubicBezTo>
                <a:cubicBezTo>
                  <a:pt x="229442" y="1606839"/>
                  <a:pt x="0" y="1377397"/>
                  <a:pt x="0" y="10943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-440922" y="-3122340"/>
            <a:ext cx="12930288" cy="10238036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-440922" y="-1471961"/>
            <a:ext cx="12930288" cy="8587656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25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5000">
        <p15:prstTrans prst="wind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4.16667E-7 0.00023 C 0.00052 0.02315 0.00169 0.04653 0.00169 0.06991 C 0.00169 0.1169 -0.00273 0.14653 0.00169 0.18681 C 0.00195 0.18982 0.00287 0.1919 0.00352 0.19468 L 0.00352 0.19514 " pathEditMode="relative" rAng="0" ptsTypes="AAAA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97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22222E-6 L -4.16667E-7 0.00047 C 0.00065 0.05023 0.00195 0.10116 0.00195 0.15209 C 0.00195 0.25417 -0.00312 0.31875 0.00195 0.40625 C 0.00234 0.41273 0.00339 0.41736 0.00417 0.42338 L 0.00417 0.42454 " pathEditMode="relative" rAng="0" ptsTypes="AAAAAA">
                                      <p:cBhvr>
                                        <p:cTn id="8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2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"/>
          <p:cNvSpPr/>
          <p:nvPr/>
        </p:nvSpPr>
        <p:spPr>
          <a:xfrm>
            <a:off x="-133004" y="0"/>
            <a:ext cx="12383459" cy="59993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山"/>
          <p:cNvGrpSpPr/>
          <p:nvPr/>
        </p:nvGrpSpPr>
        <p:grpSpPr>
          <a:xfrm>
            <a:off x="-133004" y="4634425"/>
            <a:ext cx="12452466" cy="2481270"/>
            <a:chOff x="-133004" y="4634425"/>
            <a:chExt cx="12452466" cy="2481270"/>
          </a:xfrm>
        </p:grpSpPr>
        <p:sp>
          <p:nvSpPr>
            <p:cNvPr id="4" name="フリーフォーム: 図形 3"/>
            <p:cNvSpPr/>
            <p:nvPr/>
          </p:nvSpPr>
          <p:spPr>
            <a:xfrm>
              <a:off x="-62630" y="4634425"/>
              <a:ext cx="12313085" cy="2317520"/>
            </a:xfrm>
            <a:custGeom>
              <a:avLst/>
              <a:gdLst>
                <a:gd name="connsiteX0" fmla="*/ 0 w 12313085"/>
                <a:gd name="connsiteY0" fmla="*/ 1139869 h 2317315"/>
                <a:gd name="connsiteX1" fmla="*/ 6162805 w 12313085"/>
                <a:gd name="connsiteY1" fmla="*/ 0 h 2317315"/>
                <a:gd name="connsiteX2" fmla="*/ 12300559 w 12313085"/>
                <a:gd name="connsiteY2" fmla="*/ 1227551 h 2317315"/>
                <a:gd name="connsiteX3" fmla="*/ 12313085 w 12313085"/>
                <a:gd name="connsiteY3" fmla="*/ 2304789 h 2317315"/>
                <a:gd name="connsiteX4" fmla="*/ 12526 w 12313085"/>
                <a:gd name="connsiteY4" fmla="*/ 2317315 h 2317315"/>
                <a:gd name="connsiteX5" fmla="*/ 0 w 12313085"/>
                <a:gd name="connsiteY5" fmla="*/ 1139869 h 2317315"/>
                <a:gd name="connsiteX0" fmla="*/ 0 w 12313085"/>
                <a:gd name="connsiteY0" fmla="*/ 1140074 h 2317520"/>
                <a:gd name="connsiteX1" fmla="*/ 6162805 w 12313085"/>
                <a:gd name="connsiteY1" fmla="*/ 205 h 2317520"/>
                <a:gd name="connsiteX2" fmla="*/ 12300559 w 12313085"/>
                <a:gd name="connsiteY2" fmla="*/ 1227756 h 2317520"/>
                <a:gd name="connsiteX3" fmla="*/ 12313085 w 12313085"/>
                <a:gd name="connsiteY3" fmla="*/ 2304994 h 2317520"/>
                <a:gd name="connsiteX4" fmla="*/ 12526 w 12313085"/>
                <a:gd name="connsiteY4" fmla="*/ 2317520 h 2317520"/>
                <a:gd name="connsiteX5" fmla="*/ 0 w 12313085"/>
                <a:gd name="connsiteY5" fmla="*/ 1140074 h 231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13085" h="2317520">
                  <a:moveTo>
                    <a:pt x="0" y="1140074"/>
                  </a:moveTo>
                  <a:cubicBezTo>
                    <a:pt x="1025046" y="753855"/>
                    <a:pt x="4112712" y="-14409"/>
                    <a:pt x="6162805" y="205"/>
                  </a:cubicBezTo>
                  <a:cubicBezTo>
                    <a:pt x="8212898" y="14819"/>
                    <a:pt x="11275512" y="843625"/>
                    <a:pt x="12300559" y="1227756"/>
                  </a:cubicBezTo>
                  <a:lnTo>
                    <a:pt x="12313085" y="2304994"/>
                  </a:lnTo>
                  <a:lnTo>
                    <a:pt x="12526" y="2317520"/>
                  </a:lnTo>
                  <a:lnTo>
                    <a:pt x="0" y="114007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/>
            <p:cNvSpPr/>
            <p:nvPr/>
          </p:nvSpPr>
          <p:spPr>
            <a:xfrm>
              <a:off x="-133004" y="5552894"/>
              <a:ext cx="12452466" cy="1562801"/>
            </a:xfrm>
            <a:custGeom>
              <a:avLst/>
              <a:gdLst>
                <a:gd name="connsiteX0" fmla="*/ 0 w 12452466"/>
                <a:gd name="connsiteY0" fmla="*/ 931025 h 1562793"/>
                <a:gd name="connsiteX1" fmla="*/ 6417426 w 12452466"/>
                <a:gd name="connsiteY1" fmla="*/ 0 h 1562793"/>
                <a:gd name="connsiteX2" fmla="*/ 12452466 w 12452466"/>
                <a:gd name="connsiteY2" fmla="*/ 914400 h 1562793"/>
                <a:gd name="connsiteX3" fmla="*/ 12419215 w 12452466"/>
                <a:gd name="connsiteY3" fmla="*/ 1496291 h 1562793"/>
                <a:gd name="connsiteX4" fmla="*/ 66502 w 12452466"/>
                <a:gd name="connsiteY4" fmla="*/ 1562793 h 1562793"/>
                <a:gd name="connsiteX5" fmla="*/ 0 w 12452466"/>
                <a:gd name="connsiteY5" fmla="*/ 931025 h 1562793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  <a:gd name="connsiteX0" fmla="*/ 0 w 12452466"/>
                <a:gd name="connsiteY0" fmla="*/ 931033 h 1562801"/>
                <a:gd name="connsiteX1" fmla="*/ 6417426 w 12452466"/>
                <a:gd name="connsiteY1" fmla="*/ 8 h 1562801"/>
                <a:gd name="connsiteX2" fmla="*/ 12452466 w 12452466"/>
                <a:gd name="connsiteY2" fmla="*/ 914408 h 1562801"/>
                <a:gd name="connsiteX3" fmla="*/ 12419215 w 12452466"/>
                <a:gd name="connsiteY3" fmla="*/ 1496299 h 1562801"/>
                <a:gd name="connsiteX4" fmla="*/ 66502 w 12452466"/>
                <a:gd name="connsiteY4" fmla="*/ 1562801 h 1562801"/>
                <a:gd name="connsiteX5" fmla="*/ 0 w 12452466"/>
                <a:gd name="connsiteY5" fmla="*/ 931033 h 156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2466" h="1562801">
                  <a:moveTo>
                    <a:pt x="0" y="931033"/>
                  </a:moveTo>
                  <a:cubicBezTo>
                    <a:pt x="1058487" y="670568"/>
                    <a:pt x="4342015" y="2779"/>
                    <a:pt x="6417426" y="8"/>
                  </a:cubicBezTo>
                  <a:cubicBezTo>
                    <a:pt x="8492837" y="-2763"/>
                    <a:pt x="11452168" y="665026"/>
                    <a:pt x="12452466" y="914408"/>
                  </a:cubicBezTo>
                  <a:lnTo>
                    <a:pt x="12419215" y="1496299"/>
                  </a:lnTo>
                  <a:lnTo>
                    <a:pt x="66502" y="1562801"/>
                  </a:lnTo>
                  <a:lnTo>
                    <a:pt x="0" y="9310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木"/>
          <p:cNvGrpSpPr/>
          <p:nvPr/>
        </p:nvGrpSpPr>
        <p:grpSpPr>
          <a:xfrm>
            <a:off x="5580755" y="2678861"/>
            <a:ext cx="1024948" cy="1955564"/>
            <a:chOff x="5580755" y="2678861"/>
            <a:chExt cx="1024948" cy="1955564"/>
          </a:xfrm>
        </p:grpSpPr>
        <p:sp>
          <p:nvSpPr>
            <p:cNvPr id="12" name="台形 6"/>
            <p:cNvSpPr/>
            <p:nvPr/>
          </p:nvSpPr>
          <p:spPr>
            <a:xfrm>
              <a:off x="5992868" y="3653118"/>
              <a:ext cx="200722" cy="98130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7"/>
            <p:cNvSpPr/>
            <p:nvPr/>
          </p:nvSpPr>
          <p:spPr>
            <a:xfrm>
              <a:off x="5580755" y="2678861"/>
              <a:ext cx="1024948" cy="1606839"/>
            </a:xfrm>
            <a:custGeom>
              <a:avLst/>
              <a:gdLst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512474 h 1024948"/>
                <a:gd name="connsiteX1" fmla="*/ 512474 w 1024948"/>
                <a:gd name="connsiteY1" fmla="*/ 0 h 1024948"/>
                <a:gd name="connsiteX2" fmla="*/ 1024948 w 1024948"/>
                <a:gd name="connsiteY2" fmla="*/ 512474 h 1024948"/>
                <a:gd name="connsiteX3" fmla="*/ 512474 w 1024948"/>
                <a:gd name="connsiteY3" fmla="*/ 1024948 h 1024948"/>
                <a:gd name="connsiteX4" fmla="*/ 0 w 1024948"/>
                <a:gd name="connsiteY4" fmla="*/ 512474 h 1024948"/>
                <a:gd name="connsiteX0" fmla="*/ 0 w 1024948"/>
                <a:gd name="connsiteY0" fmla="*/ 1094365 h 1606839"/>
                <a:gd name="connsiteX1" fmla="*/ 479223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  <a:gd name="connsiteX0" fmla="*/ 0 w 1024948"/>
                <a:gd name="connsiteY0" fmla="*/ 1094365 h 1606839"/>
                <a:gd name="connsiteX1" fmla="*/ 512474 w 1024948"/>
                <a:gd name="connsiteY1" fmla="*/ 0 h 1606839"/>
                <a:gd name="connsiteX2" fmla="*/ 1024948 w 1024948"/>
                <a:gd name="connsiteY2" fmla="*/ 1094365 h 1606839"/>
                <a:gd name="connsiteX3" fmla="*/ 512474 w 1024948"/>
                <a:gd name="connsiteY3" fmla="*/ 1606839 h 1606839"/>
                <a:gd name="connsiteX4" fmla="*/ 0 w 1024948"/>
                <a:gd name="connsiteY4" fmla="*/ 1094365 h 160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4948" h="1606839">
                  <a:moveTo>
                    <a:pt x="0" y="1094365"/>
                  </a:moveTo>
                  <a:cubicBezTo>
                    <a:pt x="0" y="811333"/>
                    <a:pt x="229442" y="0"/>
                    <a:pt x="512474" y="0"/>
                  </a:cubicBezTo>
                  <a:cubicBezTo>
                    <a:pt x="795506" y="0"/>
                    <a:pt x="1024948" y="811333"/>
                    <a:pt x="1024948" y="1094365"/>
                  </a:cubicBezTo>
                  <a:cubicBezTo>
                    <a:pt x="1024948" y="1377397"/>
                    <a:pt x="795506" y="1606839"/>
                    <a:pt x="512474" y="1606839"/>
                  </a:cubicBezTo>
                  <a:cubicBezTo>
                    <a:pt x="229442" y="1606839"/>
                    <a:pt x="0" y="1377397"/>
                    <a:pt x="0" y="109436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フリーフォーム: 図形 13"/>
          <p:cNvSpPr/>
          <p:nvPr/>
        </p:nvSpPr>
        <p:spPr>
          <a:xfrm>
            <a:off x="-97818" y="4600305"/>
            <a:ext cx="12313085" cy="2317520"/>
          </a:xfrm>
          <a:custGeom>
            <a:avLst/>
            <a:gdLst>
              <a:gd name="connsiteX0" fmla="*/ 0 w 12313085"/>
              <a:gd name="connsiteY0" fmla="*/ 1139869 h 2317315"/>
              <a:gd name="connsiteX1" fmla="*/ 6162805 w 12313085"/>
              <a:gd name="connsiteY1" fmla="*/ 0 h 2317315"/>
              <a:gd name="connsiteX2" fmla="*/ 12300559 w 12313085"/>
              <a:gd name="connsiteY2" fmla="*/ 1227551 h 2317315"/>
              <a:gd name="connsiteX3" fmla="*/ 12313085 w 12313085"/>
              <a:gd name="connsiteY3" fmla="*/ 2304789 h 2317315"/>
              <a:gd name="connsiteX4" fmla="*/ 12526 w 12313085"/>
              <a:gd name="connsiteY4" fmla="*/ 2317315 h 2317315"/>
              <a:gd name="connsiteX5" fmla="*/ 0 w 12313085"/>
              <a:gd name="connsiteY5" fmla="*/ 1139869 h 2317315"/>
              <a:gd name="connsiteX0" fmla="*/ 0 w 12313085"/>
              <a:gd name="connsiteY0" fmla="*/ 1140074 h 2317520"/>
              <a:gd name="connsiteX1" fmla="*/ 6162805 w 12313085"/>
              <a:gd name="connsiteY1" fmla="*/ 205 h 2317520"/>
              <a:gd name="connsiteX2" fmla="*/ 12300559 w 12313085"/>
              <a:gd name="connsiteY2" fmla="*/ 1227756 h 2317520"/>
              <a:gd name="connsiteX3" fmla="*/ 12313085 w 12313085"/>
              <a:gd name="connsiteY3" fmla="*/ 2304994 h 2317520"/>
              <a:gd name="connsiteX4" fmla="*/ 12526 w 12313085"/>
              <a:gd name="connsiteY4" fmla="*/ 2317520 h 2317520"/>
              <a:gd name="connsiteX5" fmla="*/ 0 w 12313085"/>
              <a:gd name="connsiteY5" fmla="*/ 1140074 h 231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3085" h="2317520">
                <a:moveTo>
                  <a:pt x="0" y="1140074"/>
                </a:moveTo>
                <a:cubicBezTo>
                  <a:pt x="1025046" y="753855"/>
                  <a:pt x="4112712" y="-14409"/>
                  <a:pt x="6162805" y="205"/>
                </a:cubicBezTo>
                <a:cubicBezTo>
                  <a:pt x="8212898" y="14819"/>
                  <a:pt x="11275512" y="843625"/>
                  <a:pt x="12300559" y="1227756"/>
                </a:cubicBezTo>
                <a:lnTo>
                  <a:pt x="12313085" y="2304994"/>
                </a:lnTo>
                <a:lnTo>
                  <a:pt x="12526" y="2317520"/>
                </a:lnTo>
                <a:lnTo>
                  <a:pt x="0" y="11400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7"/>
          <p:cNvSpPr/>
          <p:nvPr/>
        </p:nvSpPr>
        <p:spPr>
          <a:xfrm>
            <a:off x="5580755" y="2678860"/>
            <a:ext cx="1024948" cy="1606839"/>
          </a:xfrm>
          <a:custGeom>
            <a:avLst/>
            <a:gdLst>
              <a:gd name="connsiteX0" fmla="*/ 0 w 1024948"/>
              <a:gd name="connsiteY0" fmla="*/ 512474 h 1024948"/>
              <a:gd name="connsiteX1" fmla="*/ 512474 w 1024948"/>
              <a:gd name="connsiteY1" fmla="*/ 0 h 1024948"/>
              <a:gd name="connsiteX2" fmla="*/ 1024948 w 1024948"/>
              <a:gd name="connsiteY2" fmla="*/ 512474 h 1024948"/>
              <a:gd name="connsiteX3" fmla="*/ 512474 w 1024948"/>
              <a:gd name="connsiteY3" fmla="*/ 1024948 h 1024948"/>
              <a:gd name="connsiteX4" fmla="*/ 0 w 1024948"/>
              <a:gd name="connsiteY4" fmla="*/ 512474 h 1024948"/>
              <a:gd name="connsiteX0" fmla="*/ 0 w 1024948"/>
              <a:gd name="connsiteY0" fmla="*/ 512474 h 1024948"/>
              <a:gd name="connsiteX1" fmla="*/ 512474 w 1024948"/>
              <a:gd name="connsiteY1" fmla="*/ 0 h 1024948"/>
              <a:gd name="connsiteX2" fmla="*/ 1024948 w 1024948"/>
              <a:gd name="connsiteY2" fmla="*/ 512474 h 1024948"/>
              <a:gd name="connsiteX3" fmla="*/ 512474 w 1024948"/>
              <a:gd name="connsiteY3" fmla="*/ 1024948 h 1024948"/>
              <a:gd name="connsiteX4" fmla="*/ 0 w 1024948"/>
              <a:gd name="connsiteY4" fmla="*/ 512474 h 1024948"/>
              <a:gd name="connsiteX0" fmla="*/ 0 w 1024948"/>
              <a:gd name="connsiteY0" fmla="*/ 1094365 h 1606839"/>
              <a:gd name="connsiteX1" fmla="*/ 479223 w 1024948"/>
              <a:gd name="connsiteY1" fmla="*/ 0 h 1606839"/>
              <a:gd name="connsiteX2" fmla="*/ 1024948 w 1024948"/>
              <a:gd name="connsiteY2" fmla="*/ 1094365 h 1606839"/>
              <a:gd name="connsiteX3" fmla="*/ 512474 w 1024948"/>
              <a:gd name="connsiteY3" fmla="*/ 1606839 h 1606839"/>
              <a:gd name="connsiteX4" fmla="*/ 0 w 1024948"/>
              <a:gd name="connsiteY4" fmla="*/ 1094365 h 1606839"/>
              <a:gd name="connsiteX0" fmla="*/ 0 w 1024948"/>
              <a:gd name="connsiteY0" fmla="*/ 1094365 h 1606839"/>
              <a:gd name="connsiteX1" fmla="*/ 512474 w 1024948"/>
              <a:gd name="connsiteY1" fmla="*/ 0 h 1606839"/>
              <a:gd name="connsiteX2" fmla="*/ 1024948 w 1024948"/>
              <a:gd name="connsiteY2" fmla="*/ 1094365 h 1606839"/>
              <a:gd name="connsiteX3" fmla="*/ 512474 w 1024948"/>
              <a:gd name="connsiteY3" fmla="*/ 1606839 h 1606839"/>
              <a:gd name="connsiteX4" fmla="*/ 0 w 1024948"/>
              <a:gd name="connsiteY4" fmla="*/ 1094365 h 160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4948" h="1606839">
                <a:moveTo>
                  <a:pt x="0" y="1094365"/>
                </a:moveTo>
                <a:cubicBezTo>
                  <a:pt x="0" y="811333"/>
                  <a:pt x="229442" y="0"/>
                  <a:pt x="512474" y="0"/>
                </a:cubicBezTo>
                <a:cubicBezTo>
                  <a:pt x="795506" y="0"/>
                  <a:pt x="1024948" y="811333"/>
                  <a:pt x="1024948" y="1094365"/>
                </a:cubicBezTo>
                <a:cubicBezTo>
                  <a:pt x="1024948" y="1377397"/>
                  <a:pt x="795506" y="1606839"/>
                  <a:pt x="512474" y="1606839"/>
                </a:cubicBezTo>
                <a:cubicBezTo>
                  <a:pt x="229442" y="1606839"/>
                  <a:pt x="0" y="1377397"/>
                  <a:pt x="0" y="109436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419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DD7EE"/>
                                      </p:to>
                                    </p:animClr>
                                    <p:set>
                                      <p:cBhvr>
                                        <p:cTn id="7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726511" y="801667"/>
            <a:ext cx="1280710" cy="1213304"/>
            <a:chOff x="726510" y="801666"/>
            <a:chExt cx="3569917" cy="3382027"/>
          </a:xfrm>
        </p:grpSpPr>
        <p:sp>
          <p:nvSpPr>
            <p:cNvPr id="9" name="正方形/長方形 8"/>
            <p:cNvSpPr/>
            <p:nvPr/>
          </p:nvSpPr>
          <p:spPr>
            <a:xfrm>
              <a:off x="726510" y="801666"/>
              <a:ext cx="3569917" cy="338202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/>
            <p:cNvSpPr/>
            <p:nvPr/>
          </p:nvSpPr>
          <p:spPr>
            <a:xfrm>
              <a:off x="936702" y="1427356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/>
            <p:cNvSpPr/>
            <p:nvPr/>
          </p:nvSpPr>
          <p:spPr>
            <a:xfrm>
              <a:off x="2881808" y="2746819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/>
            <p:cNvSpPr/>
            <p:nvPr/>
          </p:nvSpPr>
          <p:spPr>
            <a:xfrm>
              <a:off x="2047618" y="1744666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/>
            <p:cNvSpPr/>
            <p:nvPr/>
          </p:nvSpPr>
          <p:spPr>
            <a:xfrm>
              <a:off x="1514218" y="3677261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/>
            <p:cNvSpPr/>
            <p:nvPr/>
          </p:nvSpPr>
          <p:spPr>
            <a:xfrm>
              <a:off x="3772144" y="3348398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/>
            <p:cNvSpPr/>
            <p:nvPr/>
          </p:nvSpPr>
          <p:spPr>
            <a:xfrm>
              <a:off x="3395155" y="1202375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/>
            <p:cNvSpPr/>
            <p:nvPr/>
          </p:nvSpPr>
          <p:spPr>
            <a:xfrm>
              <a:off x="1664524" y="2492679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511026" y="801667"/>
            <a:ext cx="1146574" cy="982528"/>
            <a:chOff x="726510" y="801666"/>
            <a:chExt cx="3569917" cy="3382027"/>
          </a:xfrm>
        </p:grpSpPr>
        <p:sp>
          <p:nvSpPr>
            <p:cNvPr id="55" name="正方形/長方形 54"/>
            <p:cNvSpPr/>
            <p:nvPr/>
          </p:nvSpPr>
          <p:spPr>
            <a:xfrm>
              <a:off x="726510" y="801666"/>
              <a:ext cx="3569917" cy="338202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/>
            <p:cNvSpPr/>
            <p:nvPr/>
          </p:nvSpPr>
          <p:spPr>
            <a:xfrm>
              <a:off x="936702" y="1427356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/>
            <p:cNvSpPr/>
            <p:nvPr/>
          </p:nvSpPr>
          <p:spPr>
            <a:xfrm>
              <a:off x="2881808" y="2746819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/>
            <p:cNvSpPr/>
            <p:nvPr/>
          </p:nvSpPr>
          <p:spPr>
            <a:xfrm>
              <a:off x="2047618" y="1744666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/>
            <p:cNvSpPr/>
            <p:nvPr/>
          </p:nvSpPr>
          <p:spPr>
            <a:xfrm>
              <a:off x="1514218" y="3677261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/>
            <p:cNvSpPr/>
            <p:nvPr/>
          </p:nvSpPr>
          <p:spPr>
            <a:xfrm>
              <a:off x="3772144" y="3348398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/>
            <p:cNvSpPr/>
            <p:nvPr/>
          </p:nvSpPr>
          <p:spPr>
            <a:xfrm>
              <a:off x="3395155" y="1202375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/>
            <p:cNvSpPr/>
            <p:nvPr/>
          </p:nvSpPr>
          <p:spPr>
            <a:xfrm>
              <a:off x="1664524" y="2492679"/>
              <a:ext cx="150306" cy="1503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68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 flipV="1">
            <a:off x="1070517" y="3367668"/>
            <a:ext cx="1717288" cy="2966224"/>
          </a:xfrm>
          <a:prstGeom prst="line">
            <a:avLst/>
          </a:prstGeom>
          <a:ln w="635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フリーフォーム: 図形 5"/>
          <p:cNvSpPr/>
          <p:nvPr/>
        </p:nvSpPr>
        <p:spPr>
          <a:xfrm>
            <a:off x="2765502" y="1494263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/>
          <p:cNvSpPr/>
          <p:nvPr/>
        </p:nvSpPr>
        <p:spPr>
          <a:xfrm>
            <a:off x="2895598" y="1236157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/>
          <p:cNvSpPr/>
          <p:nvPr/>
        </p:nvSpPr>
        <p:spPr>
          <a:xfrm>
            <a:off x="3036847" y="1009414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/>
          <p:cNvSpPr/>
          <p:nvPr/>
        </p:nvSpPr>
        <p:spPr>
          <a:xfrm>
            <a:off x="2830550" y="1356732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/>
          <p:cNvSpPr/>
          <p:nvPr/>
        </p:nvSpPr>
        <p:spPr>
          <a:xfrm>
            <a:off x="3200399" y="840058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/>
          <p:cNvSpPr/>
          <p:nvPr/>
        </p:nvSpPr>
        <p:spPr>
          <a:xfrm>
            <a:off x="2994102" y="1129989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4432609" y="4152053"/>
            <a:ext cx="3617645" cy="1681141"/>
            <a:chOff x="6218481" y="5066453"/>
            <a:chExt cx="3617645" cy="1681141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5132" y="5080232"/>
              <a:ext cx="1048361" cy="1147074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7532" y="5232632"/>
              <a:ext cx="1048361" cy="1147074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0603" y="5424313"/>
              <a:ext cx="1048361" cy="1147074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4023" y="5600520"/>
              <a:ext cx="1048361" cy="1147074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8481" y="5228354"/>
              <a:ext cx="1048361" cy="1147074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3628" y="5256439"/>
              <a:ext cx="1048361" cy="1147074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571" y="5385032"/>
              <a:ext cx="1048361" cy="1147074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7453" y="5590492"/>
              <a:ext cx="1048361" cy="1147074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87765" y="5292691"/>
              <a:ext cx="1048361" cy="1147074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1357" y="5590492"/>
              <a:ext cx="1048361" cy="1147074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61673" y="5066453"/>
              <a:ext cx="1048361" cy="1147074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4079" y="5358502"/>
              <a:ext cx="1048361" cy="11470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8523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/>
          <p:cNvSpPr/>
          <p:nvPr/>
        </p:nvSpPr>
        <p:spPr>
          <a:xfrm>
            <a:off x="3568391" y="410857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/>
          <p:cNvSpPr/>
          <p:nvPr/>
        </p:nvSpPr>
        <p:spPr>
          <a:xfrm>
            <a:off x="3813718" y="745394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/>
          <p:cNvSpPr/>
          <p:nvPr/>
        </p:nvSpPr>
        <p:spPr>
          <a:xfrm>
            <a:off x="3122342" y="1240755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/>
          <p:cNvSpPr/>
          <p:nvPr/>
        </p:nvSpPr>
        <p:spPr>
          <a:xfrm>
            <a:off x="3367669" y="1615190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/>
          <p:cNvSpPr/>
          <p:nvPr/>
        </p:nvSpPr>
        <p:spPr>
          <a:xfrm>
            <a:off x="4672362" y="1788903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/>
          <p:cNvSpPr/>
          <p:nvPr/>
        </p:nvSpPr>
        <p:spPr>
          <a:xfrm>
            <a:off x="2525752" y="2227893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/>
          <p:cNvSpPr/>
          <p:nvPr/>
        </p:nvSpPr>
        <p:spPr>
          <a:xfrm>
            <a:off x="3718932" y="2580028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/>
          <p:cNvSpPr/>
          <p:nvPr/>
        </p:nvSpPr>
        <p:spPr>
          <a:xfrm>
            <a:off x="1650381" y="2806581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/>
          <p:cNvSpPr/>
          <p:nvPr/>
        </p:nvSpPr>
        <p:spPr>
          <a:xfrm>
            <a:off x="2779443" y="2658699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/>
          <p:cNvSpPr/>
          <p:nvPr/>
        </p:nvSpPr>
        <p:spPr>
          <a:xfrm>
            <a:off x="3810932" y="2850013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/>
          <p:cNvSpPr/>
          <p:nvPr/>
        </p:nvSpPr>
        <p:spPr>
          <a:xfrm>
            <a:off x="5054293" y="2893438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/>
          <p:cNvSpPr/>
          <p:nvPr/>
        </p:nvSpPr>
        <p:spPr>
          <a:xfrm>
            <a:off x="5751244" y="2806581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/>
          <p:cNvSpPr/>
          <p:nvPr/>
        </p:nvSpPr>
        <p:spPr>
          <a:xfrm>
            <a:off x="2272062" y="3206847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/>
          <p:cNvSpPr/>
          <p:nvPr/>
        </p:nvSpPr>
        <p:spPr>
          <a:xfrm>
            <a:off x="3476396" y="3296626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/>
          <p:cNvSpPr/>
          <p:nvPr/>
        </p:nvSpPr>
        <p:spPr>
          <a:xfrm>
            <a:off x="4768548" y="3386405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/>
          <p:cNvSpPr/>
          <p:nvPr/>
        </p:nvSpPr>
        <p:spPr>
          <a:xfrm>
            <a:off x="5942216" y="3275458"/>
            <a:ext cx="1717288" cy="1417944"/>
          </a:xfrm>
          <a:custGeom>
            <a:avLst/>
            <a:gdLst>
              <a:gd name="connsiteX0" fmla="*/ 267630 w 2722951"/>
              <a:gd name="connsiteY0" fmla="*/ 1239524 h 2355333"/>
              <a:gd name="connsiteX1" fmla="*/ 267630 w 2722951"/>
              <a:gd name="connsiteY1" fmla="*/ 1239524 h 2355333"/>
              <a:gd name="connsiteX2" fmla="*/ 267630 w 2722951"/>
              <a:gd name="connsiteY2" fmla="*/ 838081 h 2355333"/>
              <a:gd name="connsiteX3" fmla="*/ 356839 w 2722951"/>
              <a:gd name="connsiteY3" fmla="*/ 704266 h 2355333"/>
              <a:gd name="connsiteX4" fmla="*/ 468351 w 2722951"/>
              <a:gd name="connsiteY4" fmla="*/ 548149 h 2355333"/>
              <a:gd name="connsiteX5" fmla="*/ 602166 w 2722951"/>
              <a:gd name="connsiteY5" fmla="*/ 481242 h 2355333"/>
              <a:gd name="connsiteX6" fmla="*/ 735981 w 2722951"/>
              <a:gd name="connsiteY6" fmla="*/ 414334 h 2355333"/>
              <a:gd name="connsiteX7" fmla="*/ 780586 w 2722951"/>
              <a:gd name="connsiteY7" fmla="*/ 213612 h 2355333"/>
              <a:gd name="connsiteX8" fmla="*/ 802888 w 2722951"/>
              <a:gd name="connsiteY8" fmla="*/ 146705 h 2355333"/>
              <a:gd name="connsiteX9" fmla="*/ 869795 w 2722951"/>
              <a:gd name="connsiteY9" fmla="*/ 102100 h 2355333"/>
              <a:gd name="connsiteX10" fmla="*/ 1003610 w 2722951"/>
              <a:gd name="connsiteY10" fmla="*/ 57495 h 2355333"/>
              <a:gd name="connsiteX11" fmla="*/ 1159727 w 2722951"/>
              <a:gd name="connsiteY11" fmla="*/ 12890 h 2355333"/>
              <a:gd name="connsiteX12" fmla="*/ 1694986 w 2722951"/>
              <a:gd name="connsiteY12" fmla="*/ 79798 h 2355333"/>
              <a:gd name="connsiteX13" fmla="*/ 1739590 w 2722951"/>
              <a:gd name="connsiteY13" fmla="*/ 146705 h 2355333"/>
              <a:gd name="connsiteX14" fmla="*/ 1784195 w 2722951"/>
              <a:gd name="connsiteY14" fmla="*/ 235915 h 2355333"/>
              <a:gd name="connsiteX15" fmla="*/ 1806498 w 2722951"/>
              <a:gd name="connsiteY15" fmla="*/ 347427 h 2355333"/>
              <a:gd name="connsiteX16" fmla="*/ 1873405 w 2722951"/>
              <a:gd name="connsiteY16" fmla="*/ 369729 h 2355333"/>
              <a:gd name="connsiteX17" fmla="*/ 2230244 w 2722951"/>
              <a:gd name="connsiteY17" fmla="*/ 392032 h 2355333"/>
              <a:gd name="connsiteX18" fmla="*/ 2297151 w 2722951"/>
              <a:gd name="connsiteY18" fmla="*/ 436637 h 2355333"/>
              <a:gd name="connsiteX19" fmla="*/ 2364059 w 2722951"/>
              <a:gd name="connsiteY19" fmla="*/ 458939 h 2355333"/>
              <a:gd name="connsiteX20" fmla="*/ 2408664 w 2722951"/>
              <a:gd name="connsiteY20" fmla="*/ 525846 h 2355333"/>
              <a:gd name="connsiteX21" fmla="*/ 2475571 w 2722951"/>
              <a:gd name="connsiteY21" fmla="*/ 659661 h 2355333"/>
              <a:gd name="connsiteX22" fmla="*/ 2542478 w 2722951"/>
              <a:gd name="connsiteY22" fmla="*/ 704266 h 2355333"/>
              <a:gd name="connsiteX23" fmla="*/ 2587083 w 2722951"/>
              <a:gd name="connsiteY23" fmla="*/ 771173 h 2355333"/>
              <a:gd name="connsiteX24" fmla="*/ 2631688 w 2722951"/>
              <a:gd name="connsiteY24" fmla="*/ 904988 h 2355333"/>
              <a:gd name="connsiteX25" fmla="*/ 2676293 w 2722951"/>
              <a:gd name="connsiteY25" fmla="*/ 971895 h 2355333"/>
              <a:gd name="connsiteX26" fmla="*/ 2720898 w 2722951"/>
              <a:gd name="connsiteY26" fmla="*/ 1128012 h 2355333"/>
              <a:gd name="connsiteX27" fmla="*/ 2698595 w 2722951"/>
              <a:gd name="connsiteY27" fmla="*/ 1306432 h 2355333"/>
              <a:gd name="connsiteX28" fmla="*/ 2564781 w 2722951"/>
              <a:gd name="connsiteY28" fmla="*/ 1351037 h 2355333"/>
              <a:gd name="connsiteX29" fmla="*/ 2520176 w 2722951"/>
              <a:gd name="connsiteY29" fmla="*/ 1417944 h 2355333"/>
              <a:gd name="connsiteX30" fmla="*/ 2587083 w 2722951"/>
              <a:gd name="connsiteY30" fmla="*/ 1596364 h 2355333"/>
              <a:gd name="connsiteX31" fmla="*/ 2653990 w 2722951"/>
              <a:gd name="connsiteY31" fmla="*/ 1663271 h 2355333"/>
              <a:gd name="connsiteX32" fmla="*/ 2720898 w 2722951"/>
              <a:gd name="connsiteY32" fmla="*/ 1797085 h 2355333"/>
              <a:gd name="connsiteX33" fmla="*/ 2653990 w 2722951"/>
              <a:gd name="connsiteY33" fmla="*/ 2131622 h 2355333"/>
              <a:gd name="connsiteX34" fmla="*/ 2587083 w 2722951"/>
              <a:gd name="connsiteY34" fmla="*/ 2176227 h 2355333"/>
              <a:gd name="connsiteX35" fmla="*/ 2564781 w 2722951"/>
              <a:gd name="connsiteY35" fmla="*/ 2243134 h 2355333"/>
              <a:gd name="connsiteX36" fmla="*/ 2497873 w 2722951"/>
              <a:gd name="connsiteY36" fmla="*/ 2265437 h 2355333"/>
              <a:gd name="connsiteX37" fmla="*/ 2430966 w 2722951"/>
              <a:gd name="connsiteY37" fmla="*/ 2310042 h 2355333"/>
              <a:gd name="connsiteX38" fmla="*/ 2364059 w 2722951"/>
              <a:gd name="connsiteY38" fmla="*/ 2332344 h 2355333"/>
              <a:gd name="connsiteX39" fmla="*/ 1873405 w 2722951"/>
              <a:gd name="connsiteY39" fmla="*/ 2354646 h 2355333"/>
              <a:gd name="connsiteX40" fmla="*/ 825190 w 2722951"/>
              <a:gd name="connsiteY40" fmla="*/ 2310042 h 2355333"/>
              <a:gd name="connsiteX41" fmla="*/ 646771 w 2722951"/>
              <a:gd name="connsiteY41" fmla="*/ 2265437 h 2355333"/>
              <a:gd name="connsiteX42" fmla="*/ 579864 w 2722951"/>
              <a:gd name="connsiteY42" fmla="*/ 2243134 h 2355333"/>
              <a:gd name="connsiteX43" fmla="*/ 446049 w 2722951"/>
              <a:gd name="connsiteY43" fmla="*/ 2153924 h 2355333"/>
              <a:gd name="connsiteX44" fmla="*/ 312234 w 2722951"/>
              <a:gd name="connsiteY44" fmla="*/ 2109320 h 2355333"/>
              <a:gd name="connsiteX45" fmla="*/ 245327 w 2722951"/>
              <a:gd name="connsiteY45" fmla="*/ 2064715 h 2355333"/>
              <a:gd name="connsiteX46" fmla="*/ 111512 w 2722951"/>
              <a:gd name="connsiteY46" fmla="*/ 2020110 h 2355333"/>
              <a:gd name="connsiteX47" fmla="*/ 44605 w 2722951"/>
              <a:gd name="connsiteY47" fmla="*/ 1953203 h 2355333"/>
              <a:gd name="connsiteX48" fmla="*/ 22303 w 2722951"/>
              <a:gd name="connsiteY48" fmla="*/ 1841690 h 2355333"/>
              <a:gd name="connsiteX49" fmla="*/ 0 w 2722951"/>
              <a:gd name="connsiteY49" fmla="*/ 1752481 h 2355333"/>
              <a:gd name="connsiteX50" fmla="*/ 44605 w 2722951"/>
              <a:gd name="connsiteY50" fmla="*/ 1551759 h 2355333"/>
              <a:gd name="connsiteX51" fmla="*/ 133815 w 2722951"/>
              <a:gd name="connsiteY51" fmla="*/ 1417944 h 2355333"/>
              <a:gd name="connsiteX52" fmla="*/ 156117 w 2722951"/>
              <a:gd name="connsiteY52" fmla="*/ 1351037 h 2355333"/>
              <a:gd name="connsiteX53" fmla="*/ 267630 w 2722951"/>
              <a:gd name="connsiteY53" fmla="*/ 1239524 h 235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22951" h="2355333">
                <a:moveTo>
                  <a:pt x="267630" y="1239524"/>
                </a:moveTo>
                <a:lnTo>
                  <a:pt x="267630" y="1239524"/>
                </a:lnTo>
                <a:cubicBezTo>
                  <a:pt x="252761" y="1105707"/>
                  <a:pt x="223024" y="971898"/>
                  <a:pt x="267630" y="838081"/>
                </a:cubicBezTo>
                <a:cubicBezTo>
                  <a:pt x="284582" y="787224"/>
                  <a:pt x="339887" y="755123"/>
                  <a:pt x="356839" y="704266"/>
                </a:cubicBezTo>
                <a:cubicBezTo>
                  <a:pt x="408878" y="548149"/>
                  <a:pt x="356839" y="585319"/>
                  <a:pt x="468351" y="548149"/>
                </a:cubicBezTo>
                <a:cubicBezTo>
                  <a:pt x="660106" y="420313"/>
                  <a:pt x="417489" y="573581"/>
                  <a:pt x="602166" y="481242"/>
                </a:cubicBezTo>
                <a:cubicBezTo>
                  <a:pt x="775107" y="394772"/>
                  <a:pt x="567802" y="470395"/>
                  <a:pt x="735981" y="414334"/>
                </a:cubicBezTo>
                <a:cubicBezTo>
                  <a:pt x="751313" y="337672"/>
                  <a:pt x="759586" y="287113"/>
                  <a:pt x="780586" y="213612"/>
                </a:cubicBezTo>
                <a:cubicBezTo>
                  <a:pt x="787044" y="191008"/>
                  <a:pt x="788202" y="165062"/>
                  <a:pt x="802888" y="146705"/>
                </a:cubicBezTo>
                <a:cubicBezTo>
                  <a:pt x="819632" y="125774"/>
                  <a:pt x="845301" y="112986"/>
                  <a:pt x="869795" y="102100"/>
                </a:cubicBezTo>
                <a:cubicBezTo>
                  <a:pt x="912760" y="83004"/>
                  <a:pt x="959005" y="72363"/>
                  <a:pt x="1003610" y="57495"/>
                </a:cubicBezTo>
                <a:cubicBezTo>
                  <a:pt x="1099592" y="25501"/>
                  <a:pt x="1047715" y="40894"/>
                  <a:pt x="1159727" y="12890"/>
                </a:cubicBezTo>
                <a:cubicBezTo>
                  <a:pt x="1252901" y="17327"/>
                  <a:pt x="1566968" y="-48220"/>
                  <a:pt x="1694986" y="79798"/>
                </a:cubicBezTo>
                <a:cubicBezTo>
                  <a:pt x="1713939" y="98751"/>
                  <a:pt x="1726292" y="123433"/>
                  <a:pt x="1739590" y="146705"/>
                </a:cubicBezTo>
                <a:cubicBezTo>
                  <a:pt x="1756085" y="175571"/>
                  <a:pt x="1769327" y="206178"/>
                  <a:pt x="1784195" y="235915"/>
                </a:cubicBezTo>
                <a:cubicBezTo>
                  <a:pt x="1791629" y="273086"/>
                  <a:pt x="1785471" y="315887"/>
                  <a:pt x="1806498" y="347427"/>
                </a:cubicBezTo>
                <a:cubicBezTo>
                  <a:pt x="1819538" y="366987"/>
                  <a:pt x="1850025" y="367268"/>
                  <a:pt x="1873405" y="369729"/>
                </a:cubicBezTo>
                <a:cubicBezTo>
                  <a:pt x="1991929" y="382205"/>
                  <a:pt x="2111298" y="384598"/>
                  <a:pt x="2230244" y="392032"/>
                </a:cubicBezTo>
                <a:cubicBezTo>
                  <a:pt x="2252546" y="406900"/>
                  <a:pt x="2273177" y="424650"/>
                  <a:pt x="2297151" y="436637"/>
                </a:cubicBezTo>
                <a:cubicBezTo>
                  <a:pt x="2318178" y="447150"/>
                  <a:pt x="2345701" y="444253"/>
                  <a:pt x="2364059" y="458939"/>
                </a:cubicBezTo>
                <a:cubicBezTo>
                  <a:pt x="2384990" y="475683"/>
                  <a:pt x="2393796" y="503544"/>
                  <a:pt x="2408664" y="525846"/>
                </a:cubicBezTo>
                <a:cubicBezTo>
                  <a:pt x="2426803" y="580265"/>
                  <a:pt x="2432336" y="616426"/>
                  <a:pt x="2475571" y="659661"/>
                </a:cubicBezTo>
                <a:cubicBezTo>
                  <a:pt x="2494524" y="678614"/>
                  <a:pt x="2520176" y="689398"/>
                  <a:pt x="2542478" y="704266"/>
                </a:cubicBezTo>
                <a:cubicBezTo>
                  <a:pt x="2557346" y="726568"/>
                  <a:pt x="2576197" y="746679"/>
                  <a:pt x="2587083" y="771173"/>
                </a:cubicBezTo>
                <a:cubicBezTo>
                  <a:pt x="2606179" y="814138"/>
                  <a:pt x="2605607" y="865867"/>
                  <a:pt x="2631688" y="904988"/>
                </a:cubicBezTo>
                <a:lnTo>
                  <a:pt x="2676293" y="971895"/>
                </a:lnTo>
                <a:cubicBezTo>
                  <a:pt x="2686809" y="1003442"/>
                  <a:pt x="2720898" y="1100013"/>
                  <a:pt x="2720898" y="1128012"/>
                </a:cubicBezTo>
                <a:cubicBezTo>
                  <a:pt x="2720898" y="1187948"/>
                  <a:pt x="2732966" y="1257330"/>
                  <a:pt x="2698595" y="1306432"/>
                </a:cubicBezTo>
                <a:cubicBezTo>
                  <a:pt x="2671632" y="1344950"/>
                  <a:pt x="2564781" y="1351037"/>
                  <a:pt x="2564781" y="1351037"/>
                </a:cubicBezTo>
                <a:cubicBezTo>
                  <a:pt x="2549913" y="1373339"/>
                  <a:pt x="2523501" y="1391347"/>
                  <a:pt x="2520176" y="1417944"/>
                </a:cubicBezTo>
                <a:cubicBezTo>
                  <a:pt x="2511819" y="1484796"/>
                  <a:pt x="2546847" y="1548081"/>
                  <a:pt x="2587083" y="1596364"/>
                </a:cubicBezTo>
                <a:cubicBezTo>
                  <a:pt x="2607275" y="1620594"/>
                  <a:pt x="2633798" y="1639041"/>
                  <a:pt x="2653990" y="1663271"/>
                </a:cubicBezTo>
                <a:cubicBezTo>
                  <a:pt x="2702028" y="1720916"/>
                  <a:pt x="2698545" y="1730028"/>
                  <a:pt x="2720898" y="1797085"/>
                </a:cubicBezTo>
                <a:cubicBezTo>
                  <a:pt x="2719820" y="1806789"/>
                  <a:pt x="2701433" y="2099993"/>
                  <a:pt x="2653990" y="2131622"/>
                </a:cubicBezTo>
                <a:lnTo>
                  <a:pt x="2587083" y="2176227"/>
                </a:lnTo>
                <a:cubicBezTo>
                  <a:pt x="2579649" y="2198529"/>
                  <a:pt x="2581404" y="2226511"/>
                  <a:pt x="2564781" y="2243134"/>
                </a:cubicBezTo>
                <a:cubicBezTo>
                  <a:pt x="2548158" y="2259757"/>
                  <a:pt x="2518900" y="2254923"/>
                  <a:pt x="2497873" y="2265437"/>
                </a:cubicBezTo>
                <a:cubicBezTo>
                  <a:pt x="2473899" y="2277424"/>
                  <a:pt x="2454940" y="2298055"/>
                  <a:pt x="2430966" y="2310042"/>
                </a:cubicBezTo>
                <a:cubicBezTo>
                  <a:pt x="2409939" y="2320555"/>
                  <a:pt x="2387493" y="2330469"/>
                  <a:pt x="2364059" y="2332344"/>
                </a:cubicBezTo>
                <a:cubicBezTo>
                  <a:pt x="2200860" y="2345400"/>
                  <a:pt x="2036956" y="2347212"/>
                  <a:pt x="1873405" y="2354646"/>
                </a:cubicBezTo>
                <a:cubicBezTo>
                  <a:pt x="1761347" y="2351845"/>
                  <a:pt x="1128640" y="2370732"/>
                  <a:pt x="825190" y="2310042"/>
                </a:cubicBezTo>
                <a:cubicBezTo>
                  <a:pt x="765077" y="2298019"/>
                  <a:pt x="704928" y="2284823"/>
                  <a:pt x="646771" y="2265437"/>
                </a:cubicBezTo>
                <a:cubicBezTo>
                  <a:pt x="624469" y="2258003"/>
                  <a:pt x="600414" y="2254551"/>
                  <a:pt x="579864" y="2243134"/>
                </a:cubicBezTo>
                <a:cubicBezTo>
                  <a:pt x="533002" y="2217099"/>
                  <a:pt x="496907" y="2170876"/>
                  <a:pt x="446049" y="2153924"/>
                </a:cubicBezTo>
                <a:lnTo>
                  <a:pt x="312234" y="2109320"/>
                </a:lnTo>
                <a:cubicBezTo>
                  <a:pt x="289932" y="2094452"/>
                  <a:pt x="269821" y="2075601"/>
                  <a:pt x="245327" y="2064715"/>
                </a:cubicBezTo>
                <a:cubicBezTo>
                  <a:pt x="202362" y="2045619"/>
                  <a:pt x="111512" y="2020110"/>
                  <a:pt x="111512" y="2020110"/>
                </a:cubicBezTo>
                <a:cubicBezTo>
                  <a:pt x="89210" y="1997808"/>
                  <a:pt x="58710" y="1981414"/>
                  <a:pt x="44605" y="1953203"/>
                </a:cubicBezTo>
                <a:cubicBezTo>
                  <a:pt x="27653" y="1919298"/>
                  <a:pt x="30526" y="1878694"/>
                  <a:pt x="22303" y="1841690"/>
                </a:cubicBezTo>
                <a:cubicBezTo>
                  <a:pt x="15654" y="1811768"/>
                  <a:pt x="7434" y="1782217"/>
                  <a:pt x="0" y="1752481"/>
                </a:cubicBezTo>
                <a:cubicBezTo>
                  <a:pt x="6051" y="1716178"/>
                  <a:pt x="18462" y="1598817"/>
                  <a:pt x="44605" y="1551759"/>
                </a:cubicBezTo>
                <a:cubicBezTo>
                  <a:pt x="70640" y="1504897"/>
                  <a:pt x="133815" y="1417944"/>
                  <a:pt x="133815" y="1417944"/>
                </a:cubicBezTo>
                <a:cubicBezTo>
                  <a:pt x="141249" y="1395642"/>
                  <a:pt x="145604" y="1372064"/>
                  <a:pt x="156117" y="1351037"/>
                </a:cubicBezTo>
                <a:cubicBezTo>
                  <a:pt x="184252" y="1294768"/>
                  <a:pt x="249045" y="1258109"/>
                  <a:pt x="267630" y="1239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3460" y="1231201"/>
            <a:ext cx="6005080" cy="43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44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0</Words>
  <Application>Microsoft Office PowerPoint</Application>
  <PresentationFormat>ワイド画面</PresentationFormat>
  <Paragraphs>0</Paragraphs>
  <Slides>10</Slides>
  <Notes>0</Notes>
  <HiddenSlides>5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パソコン教室</dc:creator>
  <cp:lastModifiedBy>パソコン教室</cp:lastModifiedBy>
  <cp:revision>107</cp:revision>
  <dcterms:created xsi:type="dcterms:W3CDTF">2016-08-09T07:58:51Z</dcterms:created>
  <dcterms:modified xsi:type="dcterms:W3CDTF">2016-08-30T02:55:24Z</dcterms:modified>
</cp:coreProperties>
</file>